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6" r:id="rId2"/>
    <p:sldId id="303" r:id="rId3"/>
    <p:sldId id="307" r:id="rId4"/>
    <p:sldId id="308" r:id="rId5"/>
    <p:sldId id="309" r:id="rId6"/>
    <p:sldId id="310" r:id="rId7"/>
    <p:sldId id="311" r:id="rId8"/>
    <p:sldId id="312" r:id="rId9"/>
    <p:sldId id="313" r:id="rId10"/>
    <p:sldId id="314" r:id="rId11"/>
    <p:sldId id="315" r:id="rId12"/>
    <p:sldId id="316" r:id="rId13"/>
    <p:sldId id="317" r:id="rId14"/>
    <p:sldId id="318" r:id="rId15"/>
    <p:sldId id="319" r:id="rId16"/>
    <p:sldId id="320" r:id="rId17"/>
    <p:sldId id="321" r:id="rId18"/>
    <p:sldId id="322" r:id="rId19"/>
    <p:sldId id="323" r:id="rId20"/>
    <p:sldId id="324" r:id="rId21"/>
    <p:sldId id="325" r:id="rId22"/>
    <p:sldId id="326" r:id="rId23"/>
    <p:sldId id="327" r:id="rId24"/>
    <p:sldId id="328" r:id="rId25"/>
    <p:sldId id="329" r:id="rId26"/>
    <p:sldId id="330" r:id="rId27"/>
    <p:sldId id="331" r:id="rId28"/>
    <p:sldId id="332" r:id="rId29"/>
    <p:sldId id="333" r:id="rId30"/>
    <p:sldId id="334" r:id="rId31"/>
    <p:sldId id="335" r:id="rId32"/>
    <p:sldId id="336" r:id="rId33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FF0066"/>
    <a:srgbClr val="006600"/>
    <a:srgbClr val="339933"/>
    <a:srgbClr val="003300"/>
    <a:srgbClr val="FF9900"/>
    <a:srgbClr val="FF3300"/>
    <a:srgbClr val="FFFFFF"/>
    <a:srgbClr val="002060"/>
    <a:srgbClr val="9DC3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50" d="100"/>
          <a:sy n="50" d="100"/>
        </p:scale>
        <p:origin x="696" y="65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slide" Target="slide16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slide" Target="slide17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18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" Target="slide15.xml"/><Relationship Id="rId2" Type="http://schemas.openxmlformats.org/officeDocument/2006/relationships/slide" Target="slide20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" Target="slide16.xml"/><Relationship Id="rId2" Type="http://schemas.openxmlformats.org/officeDocument/2006/relationships/slide" Target="slide14.xml"/><Relationship Id="rId1" Type="http://schemas.openxmlformats.org/officeDocument/2006/relationships/slideLayout" Target="../slideLayouts/slideLayout1.xml"/><Relationship Id="rId4" Type="http://schemas.openxmlformats.org/officeDocument/2006/relationships/slide" Target="slide9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22.xml"/><Relationship Id="rId2" Type="http://schemas.openxmlformats.org/officeDocument/2006/relationships/slide" Target="slide15.xml"/><Relationship Id="rId1" Type="http://schemas.openxmlformats.org/officeDocument/2006/relationships/slideLayout" Target="../slideLayouts/slideLayout1.xml"/><Relationship Id="rId4" Type="http://schemas.openxmlformats.org/officeDocument/2006/relationships/slide" Target="slide10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19.xml"/><Relationship Id="rId2" Type="http://schemas.openxmlformats.org/officeDocument/2006/relationships/slide" Target="slide24.xml"/><Relationship Id="rId1" Type="http://schemas.openxmlformats.org/officeDocument/2006/relationships/slideLayout" Target="../slideLayouts/slideLayout1.xml"/><Relationship Id="rId4" Type="http://schemas.openxmlformats.org/officeDocument/2006/relationships/slide" Target="slide1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25.xml"/><Relationship Id="rId2" Type="http://schemas.openxmlformats.org/officeDocument/2006/relationships/slide" Target="slide18.xml"/><Relationship Id="rId1" Type="http://schemas.openxmlformats.org/officeDocument/2006/relationships/slideLayout" Target="../slideLayouts/slideLayout1.xml"/><Relationship Id="rId4" Type="http://schemas.openxmlformats.org/officeDocument/2006/relationships/slide" Target="slide1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8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" Target="slide14.xml"/><Relationship Id="rId2" Type="http://schemas.openxmlformats.org/officeDocument/2006/relationships/slide" Target="slide26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slide" Target="slide23.xml"/><Relationship Id="rId2" Type="http://schemas.openxmlformats.org/officeDocument/2006/relationships/slide" Target="slide21.xml"/><Relationship Id="rId1" Type="http://schemas.openxmlformats.org/officeDocument/2006/relationships/slideLayout" Target="../slideLayouts/slideLayout1.xml"/><Relationship Id="rId4" Type="http://schemas.openxmlformats.org/officeDocument/2006/relationships/slide" Target="slide16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" Target="slide29.xml"/><Relationship Id="rId2" Type="http://schemas.openxmlformats.org/officeDocument/2006/relationships/slide" Target="slide22.xml"/><Relationship Id="rId1" Type="http://schemas.openxmlformats.org/officeDocument/2006/relationships/slideLayout" Target="../slideLayouts/slideLayout1.xml"/><Relationship Id="rId4" Type="http://schemas.openxmlformats.org/officeDocument/2006/relationships/slide" Target="slide24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slide" Target="slide18.xml"/><Relationship Id="rId2" Type="http://schemas.openxmlformats.org/officeDocument/2006/relationships/slide" Target="slide23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slide" Target="slide19.xml"/><Relationship Id="rId2" Type="http://schemas.openxmlformats.org/officeDocument/2006/relationships/slide" Target="slide31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slide" Target="slide29.xml"/><Relationship Id="rId2" Type="http://schemas.openxmlformats.org/officeDocument/2006/relationships/slide" Target="slide27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slide" Target="slide30.xml"/><Relationship Id="rId2" Type="http://schemas.openxmlformats.org/officeDocument/2006/relationships/slide" Target="slide28.xml"/><Relationship Id="rId1" Type="http://schemas.openxmlformats.org/officeDocument/2006/relationships/slideLayout" Target="../slideLayouts/slideLayout1.xml"/><Relationship Id="rId4" Type="http://schemas.openxmlformats.org/officeDocument/2006/relationships/slide" Target="slide2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9.xml"/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slide" Target="slide25.xml"/><Relationship Id="rId2" Type="http://schemas.openxmlformats.org/officeDocument/2006/relationships/slide" Target="slide32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11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slide" Target="slide12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slide" Target="slide9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15.xml"/><Relationship Id="rId2" Type="http://schemas.openxmlformats.org/officeDocument/2006/relationships/slide" Target="slide8.xml"/><Relationship Id="rId1" Type="http://schemas.openxmlformats.org/officeDocument/2006/relationships/slideLayout" Target="../slideLayouts/slideLayout1.xml"/><Relationship Id="rId4" Type="http://schemas.openxmlformats.org/officeDocument/2006/relationships/slide" Target="slid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A9F461CC-5645-B8F8-DFD7-EF90AAC5C101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C6D566C-031D-B432-6F88-9DD9AA82FAD5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27024742-34F3-7AFD-52A7-3D6C047E808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0307B8AE-5676-B27D-722B-77AAD4CCBF01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" name="台形 5">
              <a:extLst>
                <a:ext uri="{FF2B5EF4-FFF2-40B4-BE49-F238E27FC236}">
                  <a16:creationId xmlns:a16="http://schemas.microsoft.com/office/drawing/2014/main" id="{8A5C6464-75C6-33EB-FBA4-6F52D5AB043D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台形 6">
              <a:extLst>
                <a:ext uri="{FF2B5EF4-FFF2-40B4-BE49-F238E27FC236}">
                  <a16:creationId xmlns:a16="http://schemas.microsoft.com/office/drawing/2014/main" id="{E91FE690-1EF6-14B8-4772-2F54E22BD890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id="{B5D8927E-0F12-07A5-A599-25757C24EB25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C4652CFD-D14A-E856-C606-C41FFA7D9246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24D29B56-BAB2-19E7-B34E-9A1E40E4567E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16A2855-2D61-5646-E48E-C8839F7A4FBE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B2FDA44-E8D2-1DE5-9683-8003D49FBC16}"/>
              </a:ext>
            </a:extLst>
          </p:cNvPr>
          <p:cNvSpPr txBox="1"/>
          <p:nvPr/>
        </p:nvSpPr>
        <p:spPr>
          <a:xfrm>
            <a:off x="855394" y="1566952"/>
            <a:ext cx="10508006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1500" b="1" dirty="0">
                <a:solidFill>
                  <a:srgbClr val="FF0000"/>
                </a:solidFill>
                <a:effectLst>
                  <a:glow rad="63500">
                    <a:schemeClr val="tx1"/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迷路脱出ゲーム</a:t>
            </a:r>
          </a:p>
        </p:txBody>
      </p:sp>
      <p:sp>
        <p:nvSpPr>
          <p:cNvPr id="14" name="四角形: 角度付き 13">
            <a:hlinkClick r:id="rId2" action="ppaction://hlinksldjump"/>
            <a:extLst>
              <a:ext uri="{FF2B5EF4-FFF2-40B4-BE49-F238E27FC236}">
                <a16:creationId xmlns:a16="http://schemas.microsoft.com/office/drawing/2014/main" id="{D197D010-2BDF-3EDD-EA15-42F78F4DD031}"/>
              </a:ext>
            </a:extLst>
          </p:cNvPr>
          <p:cNvSpPr/>
          <p:nvPr/>
        </p:nvSpPr>
        <p:spPr bwMode="auto">
          <a:xfrm>
            <a:off x="4258466" y="4663241"/>
            <a:ext cx="3664793" cy="1298275"/>
          </a:xfrm>
          <a:prstGeom prst="bevel">
            <a:avLst>
              <a:gd name="adj" fmla="val 6631"/>
            </a:avLst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en-US" altLang="ja-JP" sz="3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START</a:t>
            </a:r>
            <a:endParaRPr kumimoji="1" lang="ja-JP" altLang="en-US" sz="36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0222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2" name="フリーフォーム: 図形 21">
            <a:hlinkClick r:id="rId3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631044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2" name="フリーフォーム: 図形 21">
            <a:hlinkClick r:id="rId3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29029732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2" name="フリーフォーム: 図形 21">
            <a:hlinkClick r:id="rId3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42720982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6EF4B8BA-CDD7-1A38-2BB8-FE5BCC5A2CB4}"/>
              </a:ext>
            </a:extLst>
          </p:cNvPr>
          <p:cNvGrpSpPr/>
          <p:nvPr/>
        </p:nvGrpSpPr>
        <p:grpSpPr>
          <a:xfrm>
            <a:off x="3634437" y="385776"/>
            <a:ext cx="4968425" cy="4384033"/>
            <a:chOff x="1468690" y="552109"/>
            <a:chExt cx="4301736" cy="3795761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1A8057D8-A932-618C-A728-677157EB3844}"/>
                </a:ext>
              </a:extLst>
            </p:cNvPr>
            <p:cNvSpPr/>
            <p:nvPr/>
          </p:nvSpPr>
          <p:spPr>
            <a:xfrm rot="19800000">
              <a:off x="1468690" y="2760723"/>
              <a:ext cx="1640610" cy="398236"/>
            </a:xfrm>
            <a:prstGeom prst="ellipse">
              <a:avLst/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1D62D91C-024B-BDA5-CA60-B69A61A9921D}"/>
                </a:ext>
              </a:extLst>
            </p:cNvPr>
            <p:cNvSpPr/>
            <p:nvPr/>
          </p:nvSpPr>
          <p:spPr>
            <a:xfrm>
              <a:off x="4298926" y="2656417"/>
              <a:ext cx="1260140" cy="410329"/>
            </a:xfrm>
            <a:prstGeom prst="ellipse">
              <a:avLst/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5F84C4B1-24CB-F426-7340-E783D788E28C}"/>
                </a:ext>
              </a:extLst>
            </p:cNvPr>
            <p:cNvSpPr/>
            <p:nvPr/>
          </p:nvSpPr>
          <p:spPr>
            <a:xfrm rot="10800000">
              <a:off x="3062790" y="552109"/>
              <a:ext cx="841705" cy="710537"/>
            </a:xfrm>
            <a:custGeom>
              <a:avLst/>
              <a:gdLst>
                <a:gd name="connsiteX0" fmla="*/ 720515 w 1211835"/>
                <a:gd name="connsiteY0" fmla="*/ 1022988 h 1022988"/>
                <a:gd name="connsiteX1" fmla="*/ 249983 w 1211835"/>
                <a:gd name="connsiteY1" fmla="*/ 639493 h 1022988"/>
                <a:gd name="connsiteX2" fmla="*/ 240423 w 1211835"/>
                <a:gd name="connsiteY2" fmla="*/ 544664 h 1022988"/>
                <a:gd name="connsiteX3" fmla="*/ 220655 w 1211835"/>
                <a:gd name="connsiteY3" fmla="*/ 631256 h 1022988"/>
                <a:gd name="connsiteX4" fmla="*/ 240224 w 1211835"/>
                <a:gd name="connsiteY4" fmla="*/ 896313 h 1022988"/>
                <a:gd name="connsiteX5" fmla="*/ 64426 w 1211835"/>
                <a:gd name="connsiteY5" fmla="*/ 240225 h 1022988"/>
                <a:gd name="connsiteX6" fmla="*/ 631809 w 1211835"/>
                <a:gd name="connsiteY6" fmla="*/ 24479 h 1022988"/>
                <a:gd name="connsiteX7" fmla="*/ 686454 w 1211835"/>
                <a:gd name="connsiteY7" fmla="*/ 49088 h 1022988"/>
                <a:gd name="connsiteX8" fmla="*/ 731545 w 1211835"/>
                <a:gd name="connsiteY8" fmla="*/ 16619 h 1022988"/>
                <a:gd name="connsiteX9" fmla="*/ 796715 w 1211835"/>
                <a:gd name="connsiteY9" fmla="*/ 533585 h 1022988"/>
                <a:gd name="connsiteX10" fmla="*/ 1211835 w 1211835"/>
                <a:gd name="connsiteY10" fmla="*/ 848506 h 1022988"/>
                <a:gd name="connsiteX11" fmla="*/ 555747 w 1211835"/>
                <a:gd name="connsiteY11" fmla="*/ 672708 h 1022988"/>
                <a:gd name="connsiteX12" fmla="*/ 524570 w 1211835"/>
                <a:gd name="connsiteY12" fmla="*/ 603477 h 1022988"/>
                <a:gd name="connsiteX13" fmla="*/ 531870 w 1211835"/>
                <a:gd name="connsiteY13" fmla="*/ 676225 h 1022988"/>
                <a:gd name="connsiteX14" fmla="*/ 720515 w 1211835"/>
                <a:gd name="connsiteY14" fmla="*/ 1022988 h 1022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211835" h="1022988">
                  <a:moveTo>
                    <a:pt x="720515" y="1022988"/>
                  </a:moveTo>
                  <a:cubicBezTo>
                    <a:pt x="488415" y="1022988"/>
                    <a:pt x="294768" y="858353"/>
                    <a:pt x="249983" y="639493"/>
                  </a:cubicBezTo>
                  <a:lnTo>
                    <a:pt x="240423" y="544664"/>
                  </a:lnTo>
                  <a:lnTo>
                    <a:pt x="220655" y="631256"/>
                  </a:lnTo>
                  <a:cubicBezTo>
                    <a:pt x="209572" y="719170"/>
                    <a:pt x="215874" y="809277"/>
                    <a:pt x="240224" y="896313"/>
                  </a:cubicBezTo>
                  <a:cubicBezTo>
                    <a:pt x="10505" y="763684"/>
                    <a:pt x="-68202" y="469944"/>
                    <a:pt x="64426" y="240225"/>
                  </a:cubicBezTo>
                  <a:cubicBezTo>
                    <a:pt x="180476" y="39220"/>
                    <a:pt x="419878" y="-46166"/>
                    <a:pt x="631809" y="24479"/>
                  </a:cubicBezTo>
                  <a:lnTo>
                    <a:pt x="686454" y="49088"/>
                  </a:lnTo>
                  <a:lnTo>
                    <a:pt x="731545" y="16619"/>
                  </a:lnTo>
                  <a:cubicBezTo>
                    <a:pt x="682845" y="190692"/>
                    <a:pt x="706336" y="377044"/>
                    <a:pt x="796715" y="533585"/>
                  </a:cubicBezTo>
                  <a:cubicBezTo>
                    <a:pt x="887093" y="690125"/>
                    <a:pt x="1036734" y="803645"/>
                    <a:pt x="1211835" y="848506"/>
                  </a:cubicBezTo>
                  <a:cubicBezTo>
                    <a:pt x="982116" y="981134"/>
                    <a:pt x="688375" y="902427"/>
                    <a:pt x="555747" y="672708"/>
                  </a:cubicBezTo>
                  <a:lnTo>
                    <a:pt x="524570" y="603477"/>
                  </a:lnTo>
                  <a:lnTo>
                    <a:pt x="531870" y="676225"/>
                  </a:lnTo>
                  <a:cubicBezTo>
                    <a:pt x="558411" y="807100"/>
                    <a:pt x="623606" y="928187"/>
                    <a:pt x="720515" y="1022988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FC8225C4-3386-2FBB-3ACD-90024008075E}"/>
                </a:ext>
              </a:extLst>
            </p:cNvPr>
            <p:cNvSpPr/>
            <p:nvPr/>
          </p:nvSpPr>
          <p:spPr>
            <a:xfrm>
              <a:off x="2026674" y="1028701"/>
              <a:ext cx="3248196" cy="3319169"/>
            </a:xfrm>
            <a:custGeom>
              <a:avLst/>
              <a:gdLst>
                <a:gd name="connsiteX0" fmla="*/ 1621181 w 3248196"/>
                <a:gd name="connsiteY0" fmla="*/ 0 h 3319169"/>
                <a:gd name="connsiteX1" fmla="*/ 2663882 w 3248196"/>
                <a:gd name="connsiteY1" fmla="*/ 912658 h 3319169"/>
                <a:gd name="connsiteX2" fmla="*/ 2664417 w 3248196"/>
                <a:gd name="connsiteY2" fmla="*/ 915135 h 3319169"/>
                <a:gd name="connsiteX3" fmla="*/ 2667547 w 3248196"/>
                <a:gd name="connsiteY3" fmla="*/ 915135 h 3319169"/>
                <a:gd name="connsiteX4" fmla="*/ 3248196 w 3248196"/>
                <a:gd name="connsiteY4" fmla="*/ 3237730 h 3319169"/>
                <a:gd name="connsiteX5" fmla="*/ 3224484 w 3248196"/>
                <a:gd name="connsiteY5" fmla="*/ 3231661 h 3319169"/>
                <a:gd name="connsiteX6" fmla="*/ 2836317 w 3248196"/>
                <a:gd name="connsiteY6" fmla="*/ 3264780 h 3319169"/>
                <a:gd name="connsiteX7" fmla="*/ 1801201 w 3248196"/>
                <a:gd name="connsiteY7" fmla="*/ 3264780 h 3319169"/>
                <a:gd name="connsiteX8" fmla="*/ 766087 w 3248196"/>
                <a:gd name="connsiteY8" fmla="*/ 3264780 h 3319169"/>
                <a:gd name="connsiteX9" fmla="*/ 30184 w 3248196"/>
                <a:gd name="connsiteY9" fmla="*/ 3215776 h 3319169"/>
                <a:gd name="connsiteX10" fmla="*/ 0 w 3248196"/>
                <a:gd name="connsiteY10" fmla="*/ 3214393 h 3319169"/>
                <a:gd name="connsiteX11" fmla="*/ 574815 w 3248196"/>
                <a:gd name="connsiteY11" fmla="*/ 915135 h 3319169"/>
                <a:gd name="connsiteX12" fmla="*/ 577945 w 3248196"/>
                <a:gd name="connsiteY12" fmla="*/ 915135 h 3319169"/>
                <a:gd name="connsiteX13" fmla="*/ 578481 w 3248196"/>
                <a:gd name="connsiteY13" fmla="*/ 912658 h 3319169"/>
                <a:gd name="connsiteX14" fmla="*/ 1621181 w 3248196"/>
                <a:gd name="connsiteY14" fmla="*/ 0 h 3319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248196" h="3319169">
                  <a:moveTo>
                    <a:pt x="1621181" y="0"/>
                  </a:moveTo>
                  <a:cubicBezTo>
                    <a:pt x="2111099" y="0"/>
                    <a:pt x="2525649" y="383911"/>
                    <a:pt x="2663882" y="912658"/>
                  </a:cubicBezTo>
                  <a:lnTo>
                    <a:pt x="2664417" y="915135"/>
                  </a:lnTo>
                  <a:lnTo>
                    <a:pt x="2667547" y="915135"/>
                  </a:lnTo>
                  <a:lnTo>
                    <a:pt x="3248196" y="3237730"/>
                  </a:lnTo>
                  <a:lnTo>
                    <a:pt x="3224484" y="3231661"/>
                  </a:lnTo>
                  <a:cubicBezTo>
                    <a:pt x="3095095" y="3202958"/>
                    <a:pt x="2965706" y="3194126"/>
                    <a:pt x="2836317" y="3264780"/>
                  </a:cubicBezTo>
                  <a:cubicBezTo>
                    <a:pt x="2491278" y="3453190"/>
                    <a:pt x="2146240" y="3076370"/>
                    <a:pt x="1801201" y="3264780"/>
                  </a:cubicBezTo>
                  <a:cubicBezTo>
                    <a:pt x="1456163" y="3453190"/>
                    <a:pt x="1111124" y="3076370"/>
                    <a:pt x="766087" y="3264780"/>
                  </a:cubicBezTo>
                  <a:cubicBezTo>
                    <a:pt x="520787" y="3398727"/>
                    <a:pt x="275485" y="3246990"/>
                    <a:pt x="30184" y="3215776"/>
                  </a:cubicBezTo>
                  <a:lnTo>
                    <a:pt x="0" y="3214393"/>
                  </a:lnTo>
                  <a:lnTo>
                    <a:pt x="574815" y="915135"/>
                  </a:lnTo>
                  <a:lnTo>
                    <a:pt x="577945" y="915135"/>
                  </a:lnTo>
                  <a:lnTo>
                    <a:pt x="578481" y="912658"/>
                  </a:lnTo>
                  <a:cubicBezTo>
                    <a:pt x="716713" y="383911"/>
                    <a:pt x="1131263" y="0"/>
                    <a:pt x="1621181" y="0"/>
                  </a:cubicBezTo>
                  <a:close/>
                </a:path>
              </a:pathLst>
            </a:cu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弦 13">
              <a:extLst>
                <a:ext uri="{FF2B5EF4-FFF2-40B4-BE49-F238E27FC236}">
                  <a16:creationId xmlns:a16="http://schemas.microsoft.com/office/drawing/2014/main" id="{22BDDFD3-D89C-F267-9FA9-92AF6DF0B3BB}"/>
                </a:ext>
              </a:extLst>
            </p:cNvPr>
            <p:cNvSpPr/>
            <p:nvPr/>
          </p:nvSpPr>
          <p:spPr>
            <a:xfrm>
              <a:off x="270928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9DC6FF48-4F22-5A1A-F950-D78C23A801F3}"/>
                </a:ext>
              </a:extLst>
            </p:cNvPr>
            <p:cNvSpPr/>
            <p:nvPr/>
          </p:nvSpPr>
          <p:spPr>
            <a:xfrm>
              <a:off x="2970823" y="2851425"/>
              <a:ext cx="1359898" cy="266844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7AF4F2CB-85BF-7D30-F319-8B2FDCEF3D7A}"/>
                </a:ext>
              </a:extLst>
            </p:cNvPr>
            <p:cNvSpPr/>
            <p:nvPr/>
          </p:nvSpPr>
          <p:spPr>
            <a:xfrm>
              <a:off x="5005340" y="678701"/>
              <a:ext cx="765086" cy="3605393"/>
            </a:xfrm>
            <a:custGeom>
              <a:avLst/>
              <a:gdLst>
                <a:gd name="connsiteX0" fmla="*/ 1 w 765086"/>
                <a:gd name="connsiteY0" fmla="*/ 0 h 3605393"/>
                <a:gd name="connsiteX1" fmla="*/ 151455 w 765086"/>
                <a:gd name="connsiteY1" fmla="*/ 0 h 3605393"/>
                <a:gd name="connsiteX2" fmla="*/ 151454 w 765086"/>
                <a:gd name="connsiteY2" fmla="*/ 715314 h 3605393"/>
                <a:gd name="connsiteX3" fmla="*/ 231079 w 765086"/>
                <a:gd name="connsiteY3" fmla="*/ 794939 h 3605393"/>
                <a:gd name="connsiteX4" fmla="*/ 310704 w 765086"/>
                <a:gd name="connsiteY4" fmla="*/ 715314 h 3605393"/>
                <a:gd name="connsiteX5" fmla="*/ 310704 w 765086"/>
                <a:gd name="connsiteY5" fmla="*/ 0 h 3605393"/>
                <a:gd name="connsiteX6" fmla="*/ 454372 w 765086"/>
                <a:gd name="connsiteY6" fmla="*/ 0 h 3605393"/>
                <a:gd name="connsiteX7" fmla="*/ 454371 w 765086"/>
                <a:gd name="connsiteY7" fmla="*/ 715314 h 3605393"/>
                <a:gd name="connsiteX8" fmla="*/ 533996 w 765086"/>
                <a:gd name="connsiteY8" fmla="*/ 794939 h 3605393"/>
                <a:gd name="connsiteX9" fmla="*/ 613621 w 765086"/>
                <a:gd name="connsiteY9" fmla="*/ 715314 h 3605393"/>
                <a:gd name="connsiteX10" fmla="*/ 613621 w 765086"/>
                <a:gd name="connsiteY10" fmla="*/ 0 h 3605393"/>
                <a:gd name="connsiteX11" fmla="*/ 765086 w 765086"/>
                <a:gd name="connsiteY11" fmla="*/ 0 h 3605393"/>
                <a:gd name="connsiteX12" fmla="*/ 765086 w 765086"/>
                <a:gd name="connsiteY12" fmla="*/ 697577 h 3605393"/>
                <a:gd name="connsiteX13" fmla="*/ 531446 w 765086"/>
                <a:gd name="connsiteY13" fmla="*/ 1050058 h 3605393"/>
                <a:gd name="connsiteX14" fmla="*/ 436611 w 765086"/>
                <a:gd name="connsiteY14" fmla="*/ 1069204 h 3605393"/>
                <a:gd name="connsiteX15" fmla="*/ 436611 w 765086"/>
                <a:gd name="connsiteY15" fmla="*/ 3587370 h 3605393"/>
                <a:gd name="connsiteX16" fmla="*/ 418588 w 765086"/>
                <a:gd name="connsiteY16" fmla="*/ 3605393 h 3605393"/>
                <a:gd name="connsiteX17" fmla="*/ 346500 w 765086"/>
                <a:gd name="connsiteY17" fmla="*/ 3605393 h 3605393"/>
                <a:gd name="connsiteX18" fmla="*/ 328477 w 765086"/>
                <a:gd name="connsiteY18" fmla="*/ 3587370 h 3605393"/>
                <a:gd name="connsiteX19" fmla="*/ 328477 w 765086"/>
                <a:gd name="connsiteY19" fmla="*/ 1069205 h 3605393"/>
                <a:gd name="connsiteX20" fmla="*/ 233640 w 765086"/>
                <a:gd name="connsiteY20" fmla="*/ 1050058 h 3605393"/>
                <a:gd name="connsiteX21" fmla="*/ 0 w 765086"/>
                <a:gd name="connsiteY21" fmla="*/ 697577 h 3605393"/>
                <a:gd name="connsiteX22" fmla="*/ 1 w 765086"/>
                <a:gd name="connsiteY22" fmla="*/ 0 h 36053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765086" h="3605393">
                  <a:moveTo>
                    <a:pt x="1" y="0"/>
                  </a:moveTo>
                  <a:lnTo>
                    <a:pt x="151455" y="0"/>
                  </a:lnTo>
                  <a:lnTo>
                    <a:pt x="151454" y="715314"/>
                  </a:lnTo>
                  <a:cubicBezTo>
                    <a:pt x="151454" y="759290"/>
                    <a:pt x="187103" y="794939"/>
                    <a:pt x="231079" y="794939"/>
                  </a:cubicBezTo>
                  <a:cubicBezTo>
                    <a:pt x="275055" y="794939"/>
                    <a:pt x="310704" y="759290"/>
                    <a:pt x="310704" y="715314"/>
                  </a:cubicBezTo>
                  <a:lnTo>
                    <a:pt x="310704" y="0"/>
                  </a:lnTo>
                  <a:lnTo>
                    <a:pt x="454372" y="0"/>
                  </a:lnTo>
                  <a:lnTo>
                    <a:pt x="454371" y="715314"/>
                  </a:lnTo>
                  <a:cubicBezTo>
                    <a:pt x="454371" y="759290"/>
                    <a:pt x="490020" y="794939"/>
                    <a:pt x="533996" y="794939"/>
                  </a:cubicBezTo>
                  <a:cubicBezTo>
                    <a:pt x="577972" y="794939"/>
                    <a:pt x="613621" y="759290"/>
                    <a:pt x="613621" y="715314"/>
                  </a:cubicBezTo>
                  <a:lnTo>
                    <a:pt x="613621" y="0"/>
                  </a:lnTo>
                  <a:lnTo>
                    <a:pt x="765086" y="0"/>
                  </a:lnTo>
                  <a:lnTo>
                    <a:pt x="765086" y="697577"/>
                  </a:lnTo>
                  <a:cubicBezTo>
                    <a:pt x="765086" y="856032"/>
                    <a:pt x="668747" y="991985"/>
                    <a:pt x="531446" y="1050058"/>
                  </a:cubicBezTo>
                  <a:lnTo>
                    <a:pt x="436611" y="1069204"/>
                  </a:lnTo>
                  <a:lnTo>
                    <a:pt x="436611" y="3587370"/>
                  </a:lnTo>
                  <a:cubicBezTo>
                    <a:pt x="436611" y="3597324"/>
                    <a:pt x="428542" y="3605393"/>
                    <a:pt x="418588" y="3605393"/>
                  </a:cubicBezTo>
                  <a:lnTo>
                    <a:pt x="346500" y="3605393"/>
                  </a:lnTo>
                  <a:cubicBezTo>
                    <a:pt x="336546" y="3605393"/>
                    <a:pt x="328477" y="3597324"/>
                    <a:pt x="328477" y="3587370"/>
                  </a:cubicBezTo>
                  <a:lnTo>
                    <a:pt x="328477" y="1069205"/>
                  </a:lnTo>
                  <a:lnTo>
                    <a:pt x="233640" y="1050058"/>
                  </a:lnTo>
                  <a:cubicBezTo>
                    <a:pt x="96339" y="991985"/>
                    <a:pt x="0" y="856032"/>
                    <a:pt x="0" y="697577"/>
                  </a:cubicBezTo>
                  <a:cubicBezTo>
                    <a:pt x="0" y="465051"/>
                    <a:pt x="1" y="232526"/>
                    <a:pt x="1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弦 23">
              <a:extLst>
                <a:ext uri="{FF2B5EF4-FFF2-40B4-BE49-F238E27FC236}">
                  <a16:creationId xmlns:a16="http://schemas.microsoft.com/office/drawing/2014/main" id="{081B0525-8BB7-3C50-0552-5305C7CFD398}"/>
                </a:ext>
              </a:extLst>
            </p:cNvPr>
            <p:cNvSpPr/>
            <p:nvPr/>
          </p:nvSpPr>
          <p:spPr>
            <a:xfrm flipH="1">
              <a:off x="385731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四角形: 角を丸くする 24">
              <a:extLst>
                <a:ext uri="{FF2B5EF4-FFF2-40B4-BE49-F238E27FC236}">
                  <a16:creationId xmlns:a16="http://schemas.microsoft.com/office/drawing/2014/main" id="{0CF14394-A20C-B985-D510-9C74DC17E7AA}"/>
                </a:ext>
              </a:extLst>
            </p:cNvPr>
            <p:cNvSpPr/>
            <p:nvPr/>
          </p:nvSpPr>
          <p:spPr>
            <a:xfrm>
              <a:off x="3139119" y="2936429"/>
              <a:ext cx="1023306" cy="96836"/>
            </a:xfrm>
            <a:prstGeom prst="roundRect">
              <a:avLst>
                <a:gd name="adj" fmla="val 5000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四角形: 上の 2 つの角を丸める 25">
              <a:extLst>
                <a:ext uri="{FF2B5EF4-FFF2-40B4-BE49-F238E27FC236}">
                  <a16:creationId xmlns:a16="http://schemas.microsoft.com/office/drawing/2014/main" id="{8D6B8291-1CD9-4897-3EC6-3D23D5F93427}"/>
                </a:ext>
              </a:extLst>
            </p:cNvPr>
            <p:cNvSpPr/>
            <p:nvPr/>
          </p:nvSpPr>
          <p:spPr>
            <a:xfrm>
              <a:off x="3223225" y="2943408"/>
              <a:ext cx="855095" cy="118923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74096504-A8DA-5CAD-EAEC-D289F897469F}"/>
                </a:ext>
              </a:extLst>
            </p:cNvPr>
            <p:cNvSpPr/>
            <p:nvPr/>
          </p:nvSpPr>
          <p:spPr>
            <a:xfrm>
              <a:off x="3634246" y="3094345"/>
              <a:ext cx="33052" cy="982867"/>
            </a:xfrm>
            <a:custGeom>
              <a:avLst/>
              <a:gdLst>
                <a:gd name="connsiteX0" fmla="*/ 30090 w 60180"/>
                <a:gd name="connsiteY0" fmla="*/ 0 h 1095491"/>
                <a:gd name="connsiteX1" fmla="*/ 43594 w 60180"/>
                <a:gd name="connsiteY1" fmla="*/ 127314 h 1095491"/>
                <a:gd name="connsiteX2" fmla="*/ 60180 w 60180"/>
                <a:gd name="connsiteY2" fmla="*/ 547745 h 1095491"/>
                <a:gd name="connsiteX3" fmla="*/ 43594 w 60180"/>
                <a:gd name="connsiteY3" fmla="*/ 968177 h 1095491"/>
                <a:gd name="connsiteX4" fmla="*/ 30090 w 60180"/>
                <a:gd name="connsiteY4" fmla="*/ 1095491 h 1095491"/>
                <a:gd name="connsiteX5" fmla="*/ 16587 w 60180"/>
                <a:gd name="connsiteY5" fmla="*/ 968177 h 1095491"/>
                <a:gd name="connsiteX6" fmla="*/ 0 w 60180"/>
                <a:gd name="connsiteY6" fmla="*/ 547745 h 1095491"/>
                <a:gd name="connsiteX7" fmla="*/ 16587 w 60180"/>
                <a:gd name="connsiteY7" fmla="*/ 127314 h 1095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0180" h="1095491">
                  <a:moveTo>
                    <a:pt x="30090" y="0"/>
                  </a:moveTo>
                  <a:lnTo>
                    <a:pt x="43594" y="127314"/>
                  </a:lnTo>
                  <a:cubicBezTo>
                    <a:pt x="54274" y="256537"/>
                    <a:pt x="60180" y="398612"/>
                    <a:pt x="60180" y="547745"/>
                  </a:cubicBezTo>
                  <a:cubicBezTo>
                    <a:pt x="60180" y="696879"/>
                    <a:pt x="54274" y="838953"/>
                    <a:pt x="43594" y="968177"/>
                  </a:cubicBezTo>
                  <a:lnTo>
                    <a:pt x="30090" y="1095491"/>
                  </a:lnTo>
                  <a:lnTo>
                    <a:pt x="16587" y="968177"/>
                  </a:lnTo>
                  <a:cubicBezTo>
                    <a:pt x="5906" y="838953"/>
                    <a:pt x="0" y="696879"/>
                    <a:pt x="0" y="547745"/>
                  </a:cubicBezTo>
                  <a:cubicBezTo>
                    <a:pt x="0" y="398612"/>
                    <a:pt x="5906" y="256537"/>
                    <a:pt x="16587" y="127314"/>
                  </a:cubicBezTo>
                  <a:close/>
                </a:path>
              </a:pathLst>
            </a:custGeom>
            <a:solidFill>
              <a:srgbClr val="FF3399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26C24203-3372-D721-368F-8F69E229ECCC}"/>
                </a:ext>
              </a:extLst>
            </p:cNvPr>
            <p:cNvSpPr/>
            <p:nvPr/>
          </p:nvSpPr>
          <p:spPr>
            <a:xfrm>
              <a:off x="5194257" y="2705100"/>
              <a:ext cx="387394" cy="312962"/>
            </a:xfrm>
            <a:prstGeom prst="ellipse">
              <a:avLst/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E8547130-AA51-8F51-B9E7-64F230C999AE}"/>
                </a:ext>
              </a:extLst>
            </p:cNvPr>
            <p:cNvSpPr/>
            <p:nvPr/>
          </p:nvSpPr>
          <p:spPr>
            <a:xfrm>
              <a:off x="29988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楕円 29">
              <a:extLst>
                <a:ext uri="{FF2B5EF4-FFF2-40B4-BE49-F238E27FC236}">
                  <a16:creationId xmlns:a16="http://schemas.microsoft.com/office/drawing/2014/main" id="{208D6A2D-86BC-88AA-7996-7AFB67063E5E}"/>
                </a:ext>
              </a:extLst>
            </p:cNvPr>
            <p:cNvSpPr/>
            <p:nvPr/>
          </p:nvSpPr>
          <p:spPr>
            <a:xfrm>
              <a:off x="41799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4E9ED1A0-A2E6-AD55-3462-E39171B6D4DF}"/>
              </a:ext>
            </a:extLst>
          </p:cNvPr>
          <p:cNvSpPr txBox="1"/>
          <p:nvPr/>
        </p:nvSpPr>
        <p:spPr>
          <a:xfrm>
            <a:off x="1344792" y="4042066"/>
            <a:ext cx="9529212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1500" b="1" dirty="0">
                <a:solidFill>
                  <a:srgbClr val="FF0000"/>
                </a:solidFill>
                <a:effectLst>
                  <a:glow rad="63500">
                    <a:schemeClr val="tx1"/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GAME OVER</a:t>
            </a:r>
            <a:endParaRPr kumimoji="1" lang="ja-JP" altLang="en-US" sz="11500" b="1" dirty="0">
              <a:solidFill>
                <a:srgbClr val="FF0000"/>
              </a:solidFill>
              <a:effectLst>
                <a:glow rad="63500">
                  <a:schemeClr val="tx1"/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動作設定ボタン: ホームへ移動 31">
            <a:hlinkClick r:id="" action="ppaction://hlinkshowjump?jump=firstslide" highlightClick="1"/>
            <a:extLst>
              <a:ext uri="{FF2B5EF4-FFF2-40B4-BE49-F238E27FC236}">
                <a16:creationId xmlns:a16="http://schemas.microsoft.com/office/drawing/2014/main" id="{441239D1-6E7E-B79F-BC3D-EFCB4E1740BE}"/>
              </a:ext>
            </a:extLst>
          </p:cNvPr>
          <p:cNvSpPr/>
          <p:nvPr/>
        </p:nvSpPr>
        <p:spPr bwMode="auto">
          <a:xfrm>
            <a:off x="11117599" y="5815028"/>
            <a:ext cx="933481" cy="933481"/>
          </a:xfrm>
          <a:prstGeom prst="actionButtonHome">
            <a:avLst/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42818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32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1" name="矢印: 左 20">
            <a:hlinkClick r:id="rId3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</p:spTree>
    <p:extLst>
      <p:ext uri="{BB962C8B-B14F-4D97-AF65-F5344CB8AC3E}">
        <p14:creationId xmlns:p14="http://schemas.microsoft.com/office/powerpoint/2010/main" val="602612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1" name="矢印: 左 20">
            <a:hlinkClick r:id="rId3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  <p:sp>
        <p:nvSpPr>
          <p:cNvPr id="22" name="フリーフォーム: 図形 21">
            <a:hlinkClick r:id="rId4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26873799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0" name="フリーフォーム: 図形 19">
            <a:hlinkClick r:id="rId3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2" name="フリーフォーム: 図形 21">
            <a:hlinkClick r:id="rId4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3635739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6880A25E-AE88-54BF-4719-38A1233132E2}"/>
              </a:ext>
            </a:extLst>
          </p:cNvPr>
          <p:cNvGrpSpPr/>
          <p:nvPr/>
        </p:nvGrpSpPr>
        <p:grpSpPr>
          <a:xfrm>
            <a:off x="3634437" y="385776"/>
            <a:ext cx="4968425" cy="4384033"/>
            <a:chOff x="1468690" y="552109"/>
            <a:chExt cx="4301736" cy="3795761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2D32FED5-A22F-9EB7-6B73-4AE1D3C83EBF}"/>
                </a:ext>
              </a:extLst>
            </p:cNvPr>
            <p:cNvSpPr/>
            <p:nvPr/>
          </p:nvSpPr>
          <p:spPr>
            <a:xfrm rot="19800000">
              <a:off x="1468690" y="2760723"/>
              <a:ext cx="1640610" cy="39823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1EC5D696-32A1-EDAD-9336-609BFFCCBAFD}"/>
                </a:ext>
              </a:extLst>
            </p:cNvPr>
            <p:cNvSpPr/>
            <p:nvPr/>
          </p:nvSpPr>
          <p:spPr>
            <a:xfrm>
              <a:off x="4298926" y="2656417"/>
              <a:ext cx="1260140" cy="410329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64D8BBA3-0D32-D0C8-949F-071F9E34DE9C}"/>
                </a:ext>
              </a:extLst>
            </p:cNvPr>
            <p:cNvSpPr/>
            <p:nvPr/>
          </p:nvSpPr>
          <p:spPr>
            <a:xfrm rot="10800000">
              <a:off x="3062790" y="552109"/>
              <a:ext cx="841705" cy="710537"/>
            </a:xfrm>
            <a:custGeom>
              <a:avLst/>
              <a:gdLst>
                <a:gd name="connsiteX0" fmla="*/ 720515 w 1211835"/>
                <a:gd name="connsiteY0" fmla="*/ 1022988 h 1022988"/>
                <a:gd name="connsiteX1" fmla="*/ 249983 w 1211835"/>
                <a:gd name="connsiteY1" fmla="*/ 639493 h 1022988"/>
                <a:gd name="connsiteX2" fmla="*/ 240423 w 1211835"/>
                <a:gd name="connsiteY2" fmla="*/ 544664 h 1022988"/>
                <a:gd name="connsiteX3" fmla="*/ 220655 w 1211835"/>
                <a:gd name="connsiteY3" fmla="*/ 631256 h 1022988"/>
                <a:gd name="connsiteX4" fmla="*/ 240224 w 1211835"/>
                <a:gd name="connsiteY4" fmla="*/ 896313 h 1022988"/>
                <a:gd name="connsiteX5" fmla="*/ 64426 w 1211835"/>
                <a:gd name="connsiteY5" fmla="*/ 240225 h 1022988"/>
                <a:gd name="connsiteX6" fmla="*/ 631809 w 1211835"/>
                <a:gd name="connsiteY6" fmla="*/ 24479 h 1022988"/>
                <a:gd name="connsiteX7" fmla="*/ 686454 w 1211835"/>
                <a:gd name="connsiteY7" fmla="*/ 49088 h 1022988"/>
                <a:gd name="connsiteX8" fmla="*/ 731545 w 1211835"/>
                <a:gd name="connsiteY8" fmla="*/ 16619 h 1022988"/>
                <a:gd name="connsiteX9" fmla="*/ 796715 w 1211835"/>
                <a:gd name="connsiteY9" fmla="*/ 533585 h 1022988"/>
                <a:gd name="connsiteX10" fmla="*/ 1211835 w 1211835"/>
                <a:gd name="connsiteY10" fmla="*/ 848506 h 1022988"/>
                <a:gd name="connsiteX11" fmla="*/ 555747 w 1211835"/>
                <a:gd name="connsiteY11" fmla="*/ 672708 h 1022988"/>
                <a:gd name="connsiteX12" fmla="*/ 524570 w 1211835"/>
                <a:gd name="connsiteY12" fmla="*/ 603477 h 1022988"/>
                <a:gd name="connsiteX13" fmla="*/ 531870 w 1211835"/>
                <a:gd name="connsiteY13" fmla="*/ 676225 h 1022988"/>
                <a:gd name="connsiteX14" fmla="*/ 720515 w 1211835"/>
                <a:gd name="connsiteY14" fmla="*/ 1022988 h 1022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211835" h="1022988">
                  <a:moveTo>
                    <a:pt x="720515" y="1022988"/>
                  </a:moveTo>
                  <a:cubicBezTo>
                    <a:pt x="488415" y="1022988"/>
                    <a:pt x="294768" y="858353"/>
                    <a:pt x="249983" y="639493"/>
                  </a:cubicBezTo>
                  <a:lnTo>
                    <a:pt x="240423" y="544664"/>
                  </a:lnTo>
                  <a:lnTo>
                    <a:pt x="220655" y="631256"/>
                  </a:lnTo>
                  <a:cubicBezTo>
                    <a:pt x="209572" y="719170"/>
                    <a:pt x="215874" y="809277"/>
                    <a:pt x="240224" y="896313"/>
                  </a:cubicBezTo>
                  <a:cubicBezTo>
                    <a:pt x="10505" y="763684"/>
                    <a:pt x="-68202" y="469944"/>
                    <a:pt x="64426" y="240225"/>
                  </a:cubicBezTo>
                  <a:cubicBezTo>
                    <a:pt x="180476" y="39220"/>
                    <a:pt x="419878" y="-46166"/>
                    <a:pt x="631809" y="24479"/>
                  </a:cubicBezTo>
                  <a:lnTo>
                    <a:pt x="686454" y="49088"/>
                  </a:lnTo>
                  <a:lnTo>
                    <a:pt x="731545" y="16619"/>
                  </a:lnTo>
                  <a:cubicBezTo>
                    <a:pt x="682845" y="190692"/>
                    <a:pt x="706336" y="377044"/>
                    <a:pt x="796715" y="533585"/>
                  </a:cubicBezTo>
                  <a:cubicBezTo>
                    <a:pt x="887093" y="690125"/>
                    <a:pt x="1036734" y="803645"/>
                    <a:pt x="1211835" y="848506"/>
                  </a:cubicBezTo>
                  <a:cubicBezTo>
                    <a:pt x="982116" y="981134"/>
                    <a:pt x="688375" y="902427"/>
                    <a:pt x="555747" y="672708"/>
                  </a:cubicBezTo>
                  <a:lnTo>
                    <a:pt x="524570" y="603477"/>
                  </a:lnTo>
                  <a:lnTo>
                    <a:pt x="531870" y="676225"/>
                  </a:lnTo>
                  <a:cubicBezTo>
                    <a:pt x="558411" y="807100"/>
                    <a:pt x="623606" y="928187"/>
                    <a:pt x="720515" y="1022988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E0DD2B49-1D58-2875-C114-2715C1C4EA4C}"/>
                </a:ext>
              </a:extLst>
            </p:cNvPr>
            <p:cNvSpPr/>
            <p:nvPr/>
          </p:nvSpPr>
          <p:spPr>
            <a:xfrm>
              <a:off x="2026674" y="1028701"/>
              <a:ext cx="3248196" cy="3319169"/>
            </a:xfrm>
            <a:custGeom>
              <a:avLst/>
              <a:gdLst>
                <a:gd name="connsiteX0" fmla="*/ 1621181 w 3248196"/>
                <a:gd name="connsiteY0" fmla="*/ 0 h 3319169"/>
                <a:gd name="connsiteX1" fmla="*/ 2663882 w 3248196"/>
                <a:gd name="connsiteY1" fmla="*/ 912658 h 3319169"/>
                <a:gd name="connsiteX2" fmla="*/ 2664417 w 3248196"/>
                <a:gd name="connsiteY2" fmla="*/ 915135 h 3319169"/>
                <a:gd name="connsiteX3" fmla="*/ 2667547 w 3248196"/>
                <a:gd name="connsiteY3" fmla="*/ 915135 h 3319169"/>
                <a:gd name="connsiteX4" fmla="*/ 3248196 w 3248196"/>
                <a:gd name="connsiteY4" fmla="*/ 3237730 h 3319169"/>
                <a:gd name="connsiteX5" fmla="*/ 3224484 w 3248196"/>
                <a:gd name="connsiteY5" fmla="*/ 3231661 h 3319169"/>
                <a:gd name="connsiteX6" fmla="*/ 2836317 w 3248196"/>
                <a:gd name="connsiteY6" fmla="*/ 3264780 h 3319169"/>
                <a:gd name="connsiteX7" fmla="*/ 1801201 w 3248196"/>
                <a:gd name="connsiteY7" fmla="*/ 3264780 h 3319169"/>
                <a:gd name="connsiteX8" fmla="*/ 766087 w 3248196"/>
                <a:gd name="connsiteY8" fmla="*/ 3264780 h 3319169"/>
                <a:gd name="connsiteX9" fmla="*/ 30184 w 3248196"/>
                <a:gd name="connsiteY9" fmla="*/ 3215776 h 3319169"/>
                <a:gd name="connsiteX10" fmla="*/ 0 w 3248196"/>
                <a:gd name="connsiteY10" fmla="*/ 3214393 h 3319169"/>
                <a:gd name="connsiteX11" fmla="*/ 574815 w 3248196"/>
                <a:gd name="connsiteY11" fmla="*/ 915135 h 3319169"/>
                <a:gd name="connsiteX12" fmla="*/ 577945 w 3248196"/>
                <a:gd name="connsiteY12" fmla="*/ 915135 h 3319169"/>
                <a:gd name="connsiteX13" fmla="*/ 578481 w 3248196"/>
                <a:gd name="connsiteY13" fmla="*/ 912658 h 3319169"/>
                <a:gd name="connsiteX14" fmla="*/ 1621181 w 3248196"/>
                <a:gd name="connsiteY14" fmla="*/ 0 h 3319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248196" h="3319169">
                  <a:moveTo>
                    <a:pt x="1621181" y="0"/>
                  </a:moveTo>
                  <a:cubicBezTo>
                    <a:pt x="2111099" y="0"/>
                    <a:pt x="2525649" y="383911"/>
                    <a:pt x="2663882" y="912658"/>
                  </a:cubicBezTo>
                  <a:lnTo>
                    <a:pt x="2664417" y="915135"/>
                  </a:lnTo>
                  <a:lnTo>
                    <a:pt x="2667547" y="915135"/>
                  </a:lnTo>
                  <a:lnTo>
                    <a:pt x="3248196" y="3237730"/>
                  </a:lnTo>
                  <a:lnTo>
                    <a:pt x="3224484" y="3231661"/>
                  </a:lnTo>
                  <a:cubicBezTo>
                    <a:pt x="3095095" y="3202958"/>
                    <a:pt x="2965706" y="3194126"/>
                    <a:pt x="2836317" y="3264780"/>
                  </a:cubicBezTo>
                  <a:cubicBezTo>
                    <a:pt x="2491278" y="3453190"/>
                    <a:pt x="2146240" y="3076370"/>
                    <a:pt x="1801201" y="3264780"/>
                  </a:cubicBezTo>
                  <a:cubicBezTo>
                    <a:pt x="1456163" y="3453190"/>
                    <a:pt x="1111124" y="3076370"/>
                    <a:pt x="766087" y="3264780"/>
                  </a:cubicBezTo>
                  <a:cubicBezTo>
                    <a:pt x="520787" y="3398727"/>
                    <a:pt x="275485" y="3246990"/>
                    <a:pt x="30184" y="3215776"/>
                  </a:cubicBezTo>
                  <a:lnTo>
                    <a:pt x="0" y="3214393"/>
                  </a:lnTo>
                  <a:lnTo>
                    <a:pt x="574815" y="915135"/>
                  </a:lnTo>
                  <a:lnTo>
                    <a:pt x="577945" y="915135"/>
                  </a:lnTo>
                  <a:lnTo>
                    <a:pt x="578481" y="912658"/>
                  </a:lnTo>
                  <a:cubicBezTo>
                    <a:pt x="716713" y="383911"/>
                    <a:pt x="1131263" y="0"/>
                    <a:pt x="1621181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弦 13">
              <a:extLst>
                <a:ext uri="{FF2B5EF4-FFF2-40B4-BE49-F238E27FC236}">
                  <a16:creationId xmlns:a16="http://schemas.microsoft.com/office/drawing/2014/main" id="{B17083F8-9750-523A-94C2-EC0CE2FD5F2C}"/>
                </a:ext>
              </a:extLst>
            </p:cNvPr>
            <p:cNvSpPr/>
            <p:nvPr/>
          </p:nvSpPr>
          <p:spPr>
            <a:xfrm>
              <a:off x="270928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AF1A8F27-F922-C36F-C2B2-35E2BEA5CFEF}"/>
                </a:ext>
              </a:extLst>
            </p:cNvPr>
            <p:cNvSpPr/>
            <p:nvPr/>
          </p:nvSpPr>
          <p:spPr>
            <a:xfrm>
              <a:off x="2970823" y="2851425"/>
              <a:ext cx="1359898" cy="266844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AB216369-9442-6139-1B75-90925C98A6CC}"/>
                </a:ext>
              </a:extLst>
            </p:cNvPr>
            <p:cNvSpPr/>
            <p:nvPr/>
          </p:nvSpPr>
          <p:spPr>
            <a:xfrm>
              <a:off x="5005340" y="678701"/>
              <a:ext cx="765086" cy="3605393"/>
            </a:xfrm>
            <a:custGeom>
              <a:avLst/>
              <a:gdLst>
                <a:gd name="connsiteX0" fmla="*/ 1 w 765086"/>
                <a:gd name="connsiteY0" fmla="*/ 0 h 3605393"/>
                <a:gd name="connsiteX1" fmla="*/ 151455 w 765086"/>
                <a:gd name="connsiteY1" fmla="*/ 0 h 3605393"/>
                <a:gd name="connsiteX2" fmla="*/ 151454 w 765086"/>
                <a:gd name="connsiteY2" fmla="*/ 715314 h 3605393"/>
                <a:gd name="connsiteX3" fmla="*/ 231079 w 765086"/>
                <a:gd name="connsiteY3" fmla="*/ 794939 h 3605393"/>
                <a:gd name="connsiteX4" fmla="*/ 310704 w 765086"/>
                <a:gd name="connsiteY4" fmla="*/ 715314 h 3605393"/>
                <a:gd name="connsiteX5" fmla="*/ 310704 w 765086"/>
                <a:gd name="connsiteY5" fmla="*/ 0 h 3605393"/>
                <a:gd name="connsiteX6" fmla="*/ 454372 w 765086"/>
                <a:gd name="connsiteY6" fmla="*/ 0 h 3605393"/>
                <a:gd name="connsiteX7" fmla="*/ 454371 w 765086"/>
                <a:gd name="connsiteY7" fmla="*/ 715314 h 3605393"/>
                <a:gd name="connsiteX8" fmla="*/ 533996 w 765086"/>
                <a:gd name="connsiteY8" fmla="*/ 794939 h 3605393"/>
                <a:gd name="connsiteX9" fmla="*/ 613621 w 765086"/>
                <a:gd name="connsiteY9" fmla="*/ 715314 h 3605393"/>
                <a:gd name="connsiteX10" fmla="*/ 613621 w 765086"/>
                <a:gd name="connsiteY10" fmla="*/ 0 h 3605393"/>
                <a:gd name="connsiteX11" fmla="*/ 765086 w 765086"/>
                <a:gd name="connsiteY11" fmla="*/ 0 h 3605393"/>
                <a:gd name="connsiteX12" fmla="*/ 765086 w 765086"/>
                <a:gd name="connsiteY12" fmla="*/ 697577 h 3605393"/>
                <a:gd name="connsiteX13" fmla="*/ 531446 w 765086"/>
                <a:gd name="connsiteY13" fmla="*/ 1050058 h 3605393"/>
                <a:gd name="connsiteX14" fmla="*/ 436611 w 765086"/>
                <a:gd name="connsiteY14" fmla="*/ 1069204 h 3605393"/>
                <a:gd name="connsiteX15" fmla="*/ 436611 w 765086"/>
                <a:gd name="connsiteY15" fmla="*/ 3587370 h 3605393"/>
                <a:gd name="connsiteX16" fmla="*/ 418588 w 765086"/>
                <a:gd name="connsiteY16" fmla="*/ 3605393 h 3605393"/>
                <a:gd name="connsiteX17" fmla="*/ 346500 w 765086"/>
                <a:gd name="connsiteY17" fmla="*/ 3605393 h 3605393"/>
                <a:gd name="connsiteX18" fmla="*/ 328477 w 765086"/>
                <a:gd name="connsiteY18" fmla="*/ 3587370 h 3605393"/>
                <a:gd name="connsiteX19" fmla="*/ 328477 w 765086"/>
                <a:gd name="connsiteY19" fmla="*/ 1069205 h 3605393"/>
                <a:gd name="connsiteX20" fmla="*/ 233640 w 765086"/>
                <a:gd name="connsiteY20" fmla="*/ 1050058 h 3605393"/>
                <a:gd name="connsiteX21" fmla="*/ 0 w 765086"/>
                <a:gd name="connsiteY21" fmla="*/ 697577 h 3605393"/>
                <a:gd name="connsiteX22" fmla="*/ 1 w 765086"/>
                <a:gd name="connsiteY22" fmla="*/ 0 h 36053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765086" h="3605393">
                  <a:moveTo>
                    <a:pt x="1" y="0"/>
                  </a:moveTo>
                  <a:lnTo>
                    <a:pt x="151455" y="0"/>
                  </a:lnTo>
                  <a:lnTo>
                    <a:pt x="151454" y="715314"/>
                  </a:lnTo>
                  <a:cubicBezTo>
                    <a:pt x="151454" y="759290"/>
                    <a:pt x="187103" y="794939"/>
                    <a:pt x="231079" y="794939"/>
                  </a:cubicBezTo>
                  <a:cubicBezTo>
                    <a:pt x="275055" y="794939"/>
                    <a:pt x="310704" y="759290"/>
                    <a:pt x="310704" y="715314"/>
                  </a:cubicBezTo>
                  <a:lnTo>
                    <a:pt x="310704" y="0"/>
                  </a:lnTo>
                  <a:lnTo>
                    <a:pt x="454372" y="0"/>
                  </a:lnTo>
                  <a:lnTo>
                    <a:pt x="454371" y="715314"/>
                  </a:lnTo>
                  <a:cubicBezTo>
                    <a:pt x="454371" y="759290"/>
                    <a:pt x="490020" y="794939"/>
                    <a:pt x="533996" y="794939"/>
                  </a:cubicBezTo>
                  <a:cubicBezTo>
                    <a:pt x="577972" y="794939"/>
                    <a:pt x="613621" y="759290"/>
                    <a:pt x="613621" y="715314"/>
                  </a:cubicBezTo>
                  <a:lnTo>
                    <a:pt x="613621" y="0"/>
                  </a:lnTo>
                  <a:lnTo>
                    <a:pt x="765086" y="0"/>
                  </a:lnTo>
                  <a:lnTo>
                    <a:pt x="765086" y="697577"/>
                  </a:lnTo>
                  <a:cubicBezTo>
                    <a:pt x="765086" y="856032"/>
                    <a:pt x="668747" y="991985"/>
                    <a:pt x="531446" y="1050058"/>
                  </a:cubicBezTo>
                  <a:lnTo>
                    <a:pt x="436611" y="1069204"/>
                  </a:lnTo>
                  <a:lnTo>
                    <a:pt x="436611" y="3587370"/>
                  </a:lnTo>
                  <a:cubicBezTo>
                    <a:pt x="436611" y="3597324"/>
                    <a:pt x="428542" y="3605393"/>
                    <a:pt x="418588" y="3605393"/>
                  </a:cubicBezTo>
                  <a:lnTo>
                    <a:pt x="346500" y="3605393"/>
                  </a:lnTo>
                  <a:cubicBezTo>
                    <a:pt x="336546" y="3605393"/>
                    <a:pt x="328477" y="3597324"/>
                    <a:pt x="328477" y="3587370"/>
                  </a:cubicBezTo>
                  <a:lnTo>
                    <a:pt x="328477" y="1069205"/>
                  </a:lnTo>
                  <a:lnTo>
                    <a:pt x="233640" y="1050058"/>
                  </a:lnTo>
                  <a:cubicBezTo>
                    <a:pt x="96339" y="991985"/>
                    <a:pt x="0" y="856032"/>
                    <a:pt x="0" y="697577"/>
                  </a:cubicBezTo>
                  <a:cubicBezTo>
                    <a:pt x="0" y="465051"/>
                    <a:pt x="1" y="232526"/>
                    <a:pt x="1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弦 23">
              <a:extLst>
                <a:ext uri="{FF2B5EF4-FFF2-40B4-BE49-F238E27FC236}">
                  <a16:creationId xmlns:a16="http://schemas.microsoft.com/office/drawing/2014/main" id="{5FE63481-E1FE-7482-2DC3-DD5667A5689D}"/>
                </a:ext>
              </a:extLst>
            </p:cNvPr>
            <p:cNvSpPr/>
            <p:nvPr/>
          </p:nvSpPr>
          <p:spPr>
            <a:xfrm flipH="1">
              <a:off x="385731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四角形: 角を丸くする 24">
              <a:extLst>
                <a:ext uri="{FF2B5EF4-FFF2-40B4-BE49-F238E27FC236}">
                  <a16:creationId xmlns:a16="http://schemas.microsoft.com/office/drawing/2014/main" id="{F9314B28-FCD8-3980-9FD8-4B2F90CA385D}"/>
                </a:ext>
              </a:extLst>
            </p:cNvPr>
            <p:cNvSpPr/>
            <p:nvPr/>
          </p:nvSpPr>
          <p:spPr>
            <a:xfrm>
              <a:off x="3139119" y="2936429"/>
              <a:ext cx="1023306" cy="96836"/>
            </a:xfrm>
            <a:prstGeom prst="roundRect">
              <a:avLst>
                <a:gd name="adj" fmla="val 5000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四角形: 上の 2 つの角を丸める 25">
              <a:extLst>
                <a:ext uri="{FF2B5EF4-FFF2-40B4-BE49-F238E27FC236}">
                  <a16:creationId xmlns:a16="http://schemas.microsoft.com/office/drawing/2014/main" id="{061F5D80-387D-5FB9-1C1B-E5738D4CD001}"/>
                </a:ext>
              </a:extLst>
            </p:cNvPr>
            <p:cNvSpPr/>
            <p:nvPr/>
          </p:nvSpPr>
          <p:spPr>
            <a:xfrm>
              <a:off x="3223225" y="2943408"/>
              <a:ext cx="855095" cy="118923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54C84FA2-1B0B-6E42-E391-58AF381DAD0D}"/>
                </a:ext>
              </a:extLst>
            </p:cNvPr>
            <p:cNvSpPr/>
            <p:nvPr/>
          </p:nvSpPr>
          <p:spPr>
            <a:xfrm>
              <a:off x="3634246" y="3094345"/>
              <a:ext cx="33052" cy="982867"/>
            </a:xfrm>
            <a:custGeom>
              <a:avLst/>
              <a:gdLst>
                <a:gd name="connsiteX0" fmla="*/ 30090 w 60180"/>
                <a:gd name="connsiteY0" fmla="*/ 0 h 1095491"/>
                <a:gd name="connsiteX1" fmla="*/ 43594 w 60180"/>
                <a:gd name="connsiteY1" fmla="*/ 127314 h 1095491"/>
                <a:gd name="connsiteX2" fmla="*/ 60180 w 60180"/>
                <a:gd name="connsiteY2" fmla="*/ 547745 h 1095491"/>
                <a:gd name="connsiteX3" fmla="*/ 43594 w 60180"/>
                <a:gd name="connsiteY3" fmla="*/ 968177 h 1095491"/>
                <a:gd name="connsiteX4" fmla="*/ 30090 w 60180"/>
                <a:gd name="connsiteY4" fmla="*/ 1095491 h 1095491"/>
                <a:gd name="connsiteX5" fmla="*/ 16587 w 60180"/>
                <a:gd name="connsiteY5" fmla="*/ 968177 h 1095491"/>
                <a:gd name="connsiteX6" fmla="*/ 0 w 60180"/>
                <a:gd name="connsiteY6" fmla="*/ 547745 h 1095491"/>
                <a:gd name="connsiteX7" fmla="*/ 16587 w 60180"/>
                <a:gd name="connsiteY7" fmla="*/ 127314 h 1095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0180" h="1095491">
                  <a:moveTo>
                    <a:pt x="30090" y="0"/>
                  </a:moveTo>
                  <a:lnTo>
                    <a:pt x="43594" y="127314"/>
                  </a:lnTo>
                  <a:cubicBezTo>
                    <a:pt x="54274" y="256537"/>
                    <a:pt x="60180" y="398612"/>
                    <a:pt x="60180" y="547745"/>
                  </a:cubicBezTo>
                  <a:cubicBezTo>
                    <a:pt x="60180" y="696879"/>
                    <a:pt x="54274" y="838953"/>
                    <a:pt x="43594" y="968177"/>
                  </a:cubicBezTo>
                  <a:lnTo>
                    <a:pt x="30090" y="1095491"/>
                  </a:lnTo>
                  <a:lnTo>
                    <a:pt x="16587" y="968177"/>
                  </a:lnTo>
                  <a:cubicBezTo>
                    <a:pt x="5906" y="838953"/>
                    <a:pt x="0" y="696879"/>
                    <a:pt x="0" y="547745"/>
                  </a:cubicBezTo>
                  <a:cubicBezTo>
                    <a:pt x="0" y="398612"/>
                    <a:pt x="5906" y="256537"/>
                    <a:pt x="16587" y="127314"/>
                  </a:cubicBezTo>
                  <a:close/>
                </a:path>
              </a:pathLst>
            </a:custGeom>
            <a:solidFill>
              <a:srgbClr val="FF3399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99982E18-A93C-3443-7C89-DE2B51806823}"/>
                </a:ext>
              </a:extLst>
            </p:cNvPr>
            <p:cNvSpPr/>
            <p:nvPr/>
          </p:nvSpPr>
          <p:spPr>
            <a:xfrm>
              <a:off x="5194257" y="2705100"/>
              <a:ext cx="387394" cy="31296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8F693178-0D12-DD7D-A26F-33F12F244067}"/>
                </a:ext>
              </a:extLst>
            </p:cNvPr>
            <p:cNvSpPr/>
            <p:nvPr/>
          </p:nvSpPr>
          <p:spPr>
            <a:xfrm>
              <a:off x="29988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楕円 29">
              <a:extLst>
                <a:ext uri="{FF2B5EF4-FFF2-40B4-BE49-F238E27FC236}">
                  <a16:creationId xmlns:a16="http://schemas.microsoft.com/office/drawing/2014/main" id="{61458028-C7A1-BA93-29F3-E5F3787EE1A3}"/>
                </a:ext>
              </a:extLst>
            </p:cNvPr>
            <p:cNvSpPr/>
            <p:nvPr/>
          </p:nvSpPr>
          <p:spPr>
            <a:xfrm>
              <a:off x="41799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BE9943D9-C2C1-2977-C460-0D05AA37DE91}"/>
              </a:ext>
            </a:extLst>
          </p:cNvPr>
          <p:cNvSpPr txBox="1"/>
          <p:nvPr/>
        </p:nvSpPr>
        <p:spPr>
          <a:xfrm>
            <a:off x="1344792" y="4042066"/>
            <a:ext cx="9529212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1500" b="1" dirty="0">
                <a:solidFill>
                  <a:srgbClr val="FF0000"/>
                </a:solidFill>
                <a:effectLst>
                  <a:glow rad="63500">
                    <a:schemeClr val="tx1"/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GAME OVER</a:t>
            </a:r>
            <a:endParaRPr kumimoji="1" lang="ja-JP" altLang="en-US" sz="11500" b="1" dirty="0">
              <a:solidFill>
                <a:srgbClr val="FF0000"/>
              </a:solidFill>
              <a:effectLst>
                <a:glow rad="63500">
                  <a:schemeClr val="tx1"/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動作設定ボタン: ホームへ移動 31">
            <a:hlinkClick r:id="" action="ppaction://hlinkshowjump?jump=firstslide" highlightClick="1"/>
            <a:extLst>
              <a:ext uri="{FF2B5EF4-FFF2-40B4-BE49-F238E27FC236}">
                <a16:creationId xmlns:a16="http://schemas.microsoft.com/office/drawing/2014/main" id="{7A713CF2-6532-54DF-AA69-2820F65EFBC0}"/>
              </a:ext>
            </a:extLst>
          </p:cNvPr>
          <p:cNvSpPr/>
          <p:nvPr/>
        </p:nvSpPr>
        <p:spPr bwMode="auto">
          <a:xfrm>
            <a:off x="11117599" y="5815028"/>
            <a:ext cx="933481" cy="933481"/>
          </a:xfrm>
          <a:prstGeom prst="actionButtonHome">
            <a:avLst/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1263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32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1" name="矢印: 左 20">
            <a:hlinkClick r:id="rId3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  <p:sp>
        <p:nvSpPr>
          <p:cNvPr id="22" name="フリーフォーム: 図形 21">
            <a:hlinkClick r:id="rId4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41397707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0" name="フリーフォーム: 図形 19">
            <a:hlinkClick r:id="rId3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2" name="フリーフォーム: 図形 21">
            <a:hlinkClick r:id="rId4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>
            <a:spLocks/>
          </p:cNvSpPr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2983613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1" name="矢印: 左 20">
            <a:hlinkClick r:id="rId3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</p:spTree>
    <p:extLst>
      <p:ext uri="{BB962C8B-B14F-4D97-AF65-F5344CB8AC3E}">
        <p14:creationId xmlns:p14="http://schemas.microsoft.com/office/powerpoint/2010/main" val="136168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2" name="フリーフォーム: 図形 21">
            <a:hlinkClick r:id="rId3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5278885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2E089409-5A60-F806-B299-05FC4A000A0C}"/>
              </a:ext>
            </a:extLst>
          </p:cNvPr>
          <p:cNvGrpSpPr/>
          <p:nvPr/>
        </p:nvGrpSpPr>
        <p:grpSpPr>
          <a:xfrm>
            <a:off x="3634437" y="385776"/>
            <a:ext cx="4968425" cy="4384033"/>
            <a:chOff x="1468690" y="552109"/>
            <a:chExt cx="4301736" cy="3795761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6B420466-230A-EDBE-CAF8-621039ED800C}"/>
                </a:ext>
              </a:extLst>
            </p:cNvPr>
            <p:cNvSpPr/>
            <p:nvPr/>
          </p:nvSpPr>
          <p:spPr>
            <a:xfrm rot="19800000">
              <a:off x="1468690" y="2760723"/>
              <a:ext cx="1640610" cy="398236"/>
            </a:xfrm>
            <a:prstGeom prst="ellipse">
              <a:avLst/>
            </a:pr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D801080D-C680-1D13-4204-0F480AEC8083}"/>
                </a:ext>
              </a:extLst>
            </p:cNvPr>
            <p:cNvSpPr/>
            <p:nvPr/>
          </p:nvSpPr>
          <p:spPr>
            <a:xfrm>
              <a:off x="4298926" y="2656417"/>
              <a:ext cx="1260140" cy="410329"/>
            </a:xfrm>
            <a:prstGeom prst="ellipse">
              <a:avLst/>
            </a:pr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993DAAC-F715-A0F4-E8C2-3FF5263F008F}"/>
                </a:ext>
              </a:extLst>
            </p:cNvPr>
            <p:cNvSpPr/>
            <p:nvPr/>
          </p:nvSpPr>
          <p:spPr>
            <a:xfrm rot="10800000">
              <a:off x="3062790" y="552109"/>
              <a:ext cx="841705" cy="710537"/>
            </a:xfrm>
            <a:custGeom>
              <a:avLst/>
              <a:gdLst>
                <a:gd name="connsiteX0" fmla="*/ 720515 w 1211835"/>
                <a:gd name="connsiteY0" fmla="*/ 1022988 h 1022988"/>
                <a:gd name="connsiteX1" fmla="*/ 249983 w 1211835"/>
                <a:gd name="connsiteY1" fmla="*/ 639493 h 1022988"/>
                <a:gd name="connsiteX2" fmla="*/ 240423 w 1211835"/>
                <a:gd name="connsiteY2" fmla="*/ 544664 h 1022988"/>
                <a:gd name="connsiteX3" fmla="*/ 220655 w 1211835"/>
                <a:gd name="connsiteY3" fmla="*/ 631256 h 1022988"/>
                <a:gd name="connsiteX4" fmla="*/ 240224 w 1211835"/>
                <a:gd name="connsiteY4" fmla="*/ 896313 h 1022988"/>
                <a:gd name="connsiteX5" fmla="*/ 64426 w 1211835"/>
                <a:gd name="connsiteY5" fmla="*/ 240225 h 1022988"/>
                <a:gd name="connsiteX6" fmla="*/ 631809 w 1211835"/>
                <a:gd name="connsiteY6" fmla="*/ 24479 h 1022988"/>
                <a:gd name="connsiteX7" fmla="*/ 686454 w 1211835"/>
                <a:gd name="connsiteY7" fmla="*/ 49088 h 1022988"/>
                <a:gd name="connsiteX8" fmla="*/ 731545 w 1211835"/>
                <a:gd name="connsiteY8" fmla="*/ 16619 h 1022988"/>
                <a:gd name="connsiteX9" fmla="*/ 796715 w 1211835"/>
                <a:gd name="connsiteY9" fmla="*/ 533585 h 1022988"/>
                <a:gd name="connsiteX10" fmla="*/ 1211835 w 1211835"/>
                <a:gd name="connsiteY10" fmla="*/ 848506 h 1022988"/>
                <a:gd name="connsiteX11" fmla="*/ 555747 w 1211835"/>
                <a:gd name="connsiteY11" fmla="*/ 672708 h 1022988"/>
                <a:gd name="connsiteX12" fmla="*/ 524570 w 1211835"/>
                <a:gd name="connsiteY12" fmla="*/ 603477 h 1022988"/>
                <a:gd name="connsiteX13" fmla="*/ 531870 w 1211835"/>
                <a:gd name="connsiteY13" fmla="*/ 676225 h 1022988"/>
                <a:gd name="connsiteX14" fmla="*/ 720515 w 1211835"/>
                <a:gd name="connsiteY14" fmla="*/ 1022988 h 1022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211835" h="1022988">
                  <a:moveTo>
                    <a:pt x="720515" y="1022988"/>
                  </a:moveTo>
                  <a:cubicBezTo>
                    <a:pt x="488415" y="1022988"/>
                    <a:pt x="294768" y="858353"/>
                    <a:pt x="249983" y="639493"/>
                  </a:cubicBezTo>
                  <a:lnTo>
                    <a:pt x="240423" y="544664"/>
                  </a:lnTo>
                  <a:lnTo>
                    <a:pt x="220655" y="631256"/>
                  </a:lnTo>
                  <a:cubicBezTo>
                    <a:pt x="209572" y="719170"/>
                    <a:pt x="215874" y="809277"/>
                    <a:pt x="240224" y="896313"/>
                  </a:cubicBezTo>
                  <a:cubicBezTo>
                    <a:pt x="10505" y="763684"/>
                    <a:pt x="-68202" y="469944"/>
                    <a:pt x="64426" y="240225"/>
                  </a:cubicBezTo>
                  <a:cubicBezTo>
                    <a:pt x="180476" y="39220"/>
                    <a:pt x="419878" y="-46166"/>
                    <a:pt x="631809" y="24479"/>
                  </a:cubicBezTo>
                  <a:lnTo>
                    <a:pt x="686454" y="49088"/>
                  </a:lnTo>
                  <a:lnTo>
                    <a:pt x="731545" y="16619"/>
                  </a:lnTo>
                  <a:cubicBezTo>
                    <a:pt x="682845" y="190692"/>
                    <a:pt x="706336" y="377044"/>
                    <a:pt x="796715" y="533585"/>
                  </a:cubicBezTo>
                  <a:cubicBezTo>
                    <a:pt x="887093" y="690125"/>
                    <a:pt x="1036734" y="803645"/>
                    <a:pt x="1211835" y="848506"/>
                  </a:cubicBezTo>
                  <a:cubicBezTo>
                    <a:pt x="982116" y="981134"/>
                    <a:pt x="688375" y="902427"/>
                    <a:pt x="555747" y="672708"/>
                  </a:cubicBezTo>
                  <a:lnTo>
                    <a:pt x="524570" y="603477"/>
                  </a:lnTo>
                  <a:lnTo>
                    <a:pt x="531870" y="676225"/>
                  </a:lnTo>
                  <a:cubicBezTo>
                    <a:pt x="558411" y="807100"/>
                    <a:pt x="623606" y="928187"/>
                    <a:pt x="720515" y="1022988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D07E6CD5-FE61-E6CA-D5BE-805388444443}"/>
                </a:ext>
              </a:extLst>
            </p:cNvPr>
            <p:cNvSpPr/>
            <p:nvPr/>
          </p:nvSpPr>
          <p:spPr>
            <a:xfrm>
              <a:off x="2026674" y="1028701"/>
              <a:ext cx="3248196" cy="3319169"/>
            </a:xfrm>
            <a:custGeom>
              <a:avLst/>
              <a:gdLst>
                <a:gd name="connsiteX0" fmla="*/ 1621181 w 3248196"/>
                <a:gd name="connsiteY0" fmla="*/ 0 h 3319169"/>
                <a:gd name="connsiteX1" fmla="*/ 2663882 w 3248196"/>
                <a:gd name="connsiteY1" fmla="*/ 912658 h 3319169"/>
                <a:gd name="connsiteX2" fmla="*/ 2664417 w 3248196"/>
                <a:gd name="connsiteY2" fmla="*/ 915135 h 3319169"/>
                <a:gd name="connsiteX3" fmla="*/ 2667547 w 3248196"/>
                <a:gd name="connsiteY3" fmla="*/ 915135 h 3319169"/>
                <a:gd name="connsiteX4" fmla="*/ 3248196 w 3248196"/>
                <a:gd name="connsiteY4" fmla="*/ 3237730 h 3319169"/>
                <a:gd name="connsiteX5" fmla="*/ 3224484 w 3248196"/>
                <a:gd name="connsiteY5" fmla="*/ 3231661 h 3319169"/>
                <a:gd name="connsiteX6" fmla="*/ 2836317 w 3248196"/>
                <a:gd name="connsiteY6" fmla="*/ 3264780 h 3319169"/>
                <a:gd name="connsiteX7" fmla="*/ 1801201 w 3248196"/>
                <a:gd name="connsiteY7" fmla="*/ 3264780 h 3319169"/>
                <a:gd name="connsiteX8" fmla="*/ 766087 w 3248196"/>
                <a:gd name="connsiteY8" fmla="*/ 3264780 h 3319169"/>
                <a:gd name="connsiteX9" fmla="*/ 30184 w 3248196"/>
                <a:gd name="connsiteY9" fmla="*/ 3215776 h 3319169"/>
                <a:gd name="connsiteX10" fmla="*/ 0 w 3248196"/>
                <a:gd name="connsiteY10" fmla="*/ 3214393 h 3319169"/>
                <a:gd name="connsiteX11" fmla="*/ 574815 w 3248196"/>
                <a:gd name="connsiteY11" fmla="*/ 915135 h 3319169"/>
                <a:gd name="connsiteX12" fmla="*/ 577945 w 3248196"/>
                <a:gd name="connsiteY12" fmla="*/ 915135 h 3319169"/>
                <a:gd name="connsiteX13" fmla="*/ 578481 w 3248196"/>
                <a:gd name="connsiteY13" fmla="*/ 912658 h 3319169"/>
                <a:gd name="connsiteX14" fmla="*/ 1621181 w 3248196"/>
                <a:gd name="connsiteY14" fmla="*/ 0 h 3319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248196" h="3319169">
                  <a:moveTo>
                    <a:pt x="1621181" y="0"/>
                  </a:moveTo>
                  <a:cubicBezTo>
                    <a:pt x="2111099" y="0"/>
                    <a:pt x="2525649" y="383911"/>
                    <a:pt x="2663882" y="912658"/>
                  </a:cubicBezTo>
                  <a:lnTo>
                    <a:pt x="2664417" y="915135"/>
                  </a:lnTo>
                  <a:lnTo>
                    <a:pt x="2667547" y="915135"/>
                  </a:lnTo>
                  <a:lnTo>
                    <a:pt x="3248196" y="3237730"/>
                  </a:lnTo>
                  <a:lnTo>
                    <a:pt x="3224484" y="3231661"/>
                  </a:lnTo>
                  <a:cubicBezTo>
                    <a:pt x="3095095" y="3202958"/>
                    <a:pt x="2965706" y="3194126"/>
                    <a:pt x="2836317" y="3264780"/>
                  </a:cubicBezTo>
                  <a:cubicBezTo>
                    <a:pt x="2491278" y="3453190"/>
                    <a:pt x="2146240" y="3076370"/>
                    <a:pt x="1801201" y="3264780"/>
                  </a:cubicBezTo>
                  <a:cubicBezTo>
                    <a:pt x="1456163" y="3453190"/>
                    <a:pt x="1111124" y="3076370"/>
                    <a:pt x="766087" y="3264780"/>
                  </a:cubicBezTo>
                  <a:cubicBezTo>
                    <a:pt x="520787" y="3398727"/>
                    <a:pt x="275485" y="3246990"/>
                    <a:pt x="30184" y="3215776"/>
                  </a:cubicBezTo>
                  <a:lnTo>
                    <a:pt x="0" y="3214393"/>
                  </a:lnTo>
                  <a:lnTo>
                    <a:pt x="574815" y="915135"/>
                  </a:lnTo>
                  <a:lnTo>
                    <a:pt x="577945" y="915135"/>
                  </a:lnTo>
                  <a:lnTo>
                    <a:pt x="578481" y="912658"/>
                  </a:lnTo>
                  <a:cubicBezTo>
                    <a:pt x="716713" y="383911"/>
                    <a:pt x="1131263" y="0"/>
                    <a:pt x="1621181" y="0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弦 13">
              <a:extLst>
                <a:ext uri="{FF2B5EF4-FFF2-40B4-BE49-F238E27FC236}">
                  <a16:creationId xmlns:a16="http://schemas.microsoft.com/office/drawing/2014/main" id="{B891062B-0EF0-726A-DCBF-18547DDD81A2}"/>
                </a:ext>
              </a:extLst>
            </p:cNvPr>
            <p:cNvSpPr/>
            <p:nvPr/>
          </p:nvSpPr>
          <p:spPr>
            <a:xfrm>
              <a:off x="270928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D0C971DF-755F-238B-A4D4-AC2E2BC0F250}"/>
                </a:ext>
              </a:extLst>
            </p:cNvPr>
            <p:cNvSpPr/>
            <p:nvPr/>
          </p:nvSpPr>
          <p:spPr>
            <a:xfrm>
              <a:off x="2970823" y="2851425"/>
              <a:ext cx="1359898" cy="266844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A2479AB1-00D0-814B-6A3A-BE2D899E0A0A}"/>
                </a:ext>
              </a:extLst>
            </p:cNvPr>
            <p:cNvSpPr/>
            <p:nvPr/>
          </p:nvSpPr>
          <p:spPr>
            <a:xfrm>
              <a:off x="5005340" y="678701"/>
              <a:ext cx="765086" cy="3605393"/>
            </a:xfrm>
            <a:custGeom>
              <a:avLst/>
              <a:gdLst>
                <a:gd name="connsiteX0" fmla="*/ 1 w 765086"/>
                <a:gd name="connsiteY0" fmla="*/ 0 h 3605393"/>
                <a:gd name="connsiteX1" fmla="*/ 151455 w 765086"/>
                <a:gd name="connsiteY1" fmla="*/ 0 h 3605393"/>
                <a:gd name="connsiteX2" fmla="*/ 151454 w 765086"/>
                <a:gd name="connsiteY2" fmla="*/ 715314 h 3605393"/>
                <a:gd name="connsiteX3" fmla="*/ 231079 w 765086"/>
                <a:gd name="connsiteY3" fmla="*/ 794939 h 3605393"/>
                <a:gd name="connsiteX4" fmla="*/ 310704 w 765086"/>
                <a:gd name="connsiteY4" fmla="*/ 715314 h 3605393"/>
                <a:gd name="connsiteX5" fmla="*/ 310704 w 765086"/>
                <a:gd name="connsiteY5" fmla="*/ 0 h 3605393"/>
                <a:gd name="connsiteX6" fmla="*/ 454372 w 765086"/>
                <a:gd name="connsiteY6" fmla="*/ 0 h 3605393"/>
                <a:gd name="connsiteX7" fmla="*/ 454371 w 765086"/>
                <a:gd name="connsiteY7" fmla="*/ 715314 h 3605393"/>
                <a:gd name="connsiteX8" fmla="*/ 533996 w 765086"/>
                <a:gd name="connsiteY8" fmla="*/ 794939 h 3605393"/>
                <a:gd name="connsiteX9" fmla="*/ 613621 w 765086"/>
                <a:gd name="connsiteY9" fmla="*/ 715314 h 3605393"/>
                <a:gd name="connsiteX10" fmla="*/ 613621 w 765086"/>
                <a:gd name="connsiteY10" fmla="*/ 0 h 3605393"/>
                <a:gd name="connsiteX11" fmla="*/ 765086 w 765086"/>
                <a:gd name="connsiteY11" fmla="*/ 0 h 3605393"/>
                <a:gd name="connsiteX12" fmla="*/ 765086 w 765086"/>
                <a:gd name="connsiteY12" fmla="*/ 697577 h 3605393"/>
                <a:gd name="connsiteX13" fmla="*/ 531446 w 765086"/>
                <a:gd name="connsiteY13" fmla="*/ 1050058 h 3605393"/>
                <a:gd name="connsiteX14" fmla="*/ 436611 w 765086"/>
                <a:gd name="connsiteY14" fmla="*/ 1069204 h 3605393"/>
                <a:gd name="connsiteX15" fmla="*/ 436611 w 765086"/>
                <a:gd name="connsiteY15" fmla="*/ 3587370 h 3605393"/>
                <a:gd name="connsiteX16" fmla="*/ 418588 w 765086"/>
                <a:gd name="connsiteY16" fmla="*/ 3605393 h 3605393"/>
                <a:gd name="connsiteX17" fmla="*/ 346500 w 765086"/>
                <a:gd name="connsiteY17" fmla="*/ 3605393 h 3605393"/>
                <a:gd name="connsiteX18" fmla="*/ 328477 w 765086"/>
                <a:gd name="connsiteY18" fmla="*/ 3587370 h 3605393"/>
                <a:gd name="connsiteX19" fmla="*/ 328477 w 765086"/>
                <a:gd name="connsiteY19" fmla="*/ 1069205 h 3605393"/>
                <a:gd name="connsiteX20" fmla="*/ 233640 w 765086"/>
                <a:gd name="connsiteY20" fmla="*/ 1050058 h 3605393"/>
                <a:gd name="connsiteX21" fmla="*/ 0 w 765086"/>
                <a:gd name="connsiteY21" fmla="*/ 697577 h 3605393"/>
                <a:gd name="connsiteX22" fmla="*/ 1 w 765086"/>
                <a:gd name="connsiteY22" fmla="*/ 0 h 36053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765086" h="3605393">
                  <a:moveTo>
                    <a:pt x="1" y="0"/>
                  </a:moveTo>
                  <a:lnTo>
                    <a:pt x="151455" y="0"/>
                  </a:lnTo>
                  <a:lnTo>
                    <a:pt x="151454" y="715314"/>
                  </a:lnTo>
                  <a:cubicBezTo>
                    <a:pt x="151454" y="759290"/>
                    <a:pt x="187103" y="794939"/>
                    <a:pt x="231079" y="794939"/>
                  </a:cubicBezTo>
                  <a:cubicBezTo>
                    <a:pt x="275055" y="794939"/>
                    <a:pt x="310704" y="759290"/>
                    <a:pt x="310704" y="715314"/>
                  </a:cubicBezTo>
                  <a:lnTo>
                    <a:pt x="310704" y="0"/>
                  </a:lnTo>
                  <a:lnTo>
                    <a:pt x="454372" y="0"/>
                  </a:lnTo>
                  <a:lnTo>
                    <a:pt x="454371" y="715314"/>
                  </a:lnTo>
                  <a:cubicBezTo>
                    <a:pt x="454371" y="759290"/>
                    <a:pt x="490020" y="794939"/>
                    <a:pt x="533996" y="794939"/>
                  </a:cubicBezTo>
                  <a:cubicBezTo>
                    <a:pt x="577972" y="794939"/>
                    <a:pt x="613621" y="759290"/>
                    <a:pt x="613621" y="715314"/>
                  </a:cubicBezTo>
                  <a:lnTo>
                    <a:pt x="613621" y="0"/>
                  </a:lnTo>
                  <a:lnTo>
                    <a:pt x="765086" y="0"/>
                  </a:lnTo>
                  <a:lnTo>
                    <a:pt x="765086" y="697577"/>
                  </a:lnTo>
                  <a:cubicBezTo>
                    <a:pt x="765086" y="856032"/>
                    <a:pt x="668747" y="991985"/>
                    <a:pt x="531446" y="1050058"/>
                  </a:cubicBezTo>
                  <a:lnTo>
                    <a:pt x="436611" y="1069204"/>
                  </a:lnTo>
                  <a:lnTo>
                    <a:pt x="436611" y="3587370"/>
                  </a:lnTo>
                  <a:cubicBezTo>
                    <a:pt x="436611" y="3597324"/>
                    <a:pt x="428542" y="3605393"/>
                    <a:pt x="418588" y="3605393"/>
                  </a:cubicBezTo>
                  <a:lnTo>
                    <a:pt x="346500" y="3605393"/>
                  </a:lnTo>
                  <a:cubicBezTo>
                    <a:pt x="336546" y="3605393"/>
                    <a:pt x="328477" y="3597324"/>
                    <a:pt x="328477" y="3587370"/>
                  </a:cubicBezTo>
                  <a:lnTo>
                    <a:pt x="328477" y="1069205"/>
                  </a:lnTo>
                  <a:lnTo>
                    <a:pt x="233640" y="1050058"/>
                  </a:lnTo>
                  <a:cubicBezTo>
                    <a:pt x="96339" y="991985"/>
                    <a:pt x="0" y="856032"/>
                    <a:pt x="0" y="697577"/>
                  </a:cubicBezTo>
                  <a:cubicBezTo>
                    <a:pt x="0" y="465051"/>
                    <a:pt x="1" y="232526"/>
                    <a:pt x="1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弦 23">
              <a:extLst>
                <a:ext uri="{FF2B5EF4-FFF2-40B4-BE49-F238E27FC236}">
                  <a16:creationId xmlns:a16="http://schemas.microsoft.com/office/drawing/2014/main" id="{EBCB1D7A-8559-52A6-FFD4-DBF409AC7313}"/>
                </a:ext>
              </a:extLst>
            </p:cNvPr>
            <p:cNvSpPr/>
            <p:nvPr/>
          </p:nvSpPr>
          <p:spPr>
            <a:xfrm flipH="1">
              <a:off x="385731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四角形: 角を丸くする 24">
              <a:extLst>
                <a:ext uri="{FF2B5EF4-FFF2-40B4-BE49-F238E27FC236}">
                  <a16:creationId xmlns:a16="http://schemas.microsoft.com/office/drawing/2014/main" id="{21EDF429-1F56-ED88-F8B4-18CC03741E0F}"/>
                </a:ext>
              </a:extLst>
            </p:cNvPr>
            <p:cNvSpPr/>
            <p:nvPr/>
          </p:nvSpPr>
          <p:spPr>
            <a:xfrm>
              <a:off x="3139119" y="2936429"/>
              <a:ext cx="1023306" cy="96836"/>
            </a:xfrm>
            <a:prstGeom prst="roundRect">
              <a:avLst>
                <a:gd name="adj" fmla="val 5000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四角形: 上の 2 つの角を丸める 25">
              <a:extLst>
                <a:ext uri="{FF2B5EF4-FFF2-40B4-BE49-F238E27FC236}">
                  <a16:creationId xmlns:a16="http://schemas.microsoft.com/office/drawing/2014/main" id="{A7E13E73-F851-50B4-E9A5-BA2D4EC45068}"/>
                </a:ext>
              </a:extLst>
            </p:cNvPr>
            <p:cNvSpPr/>
            <p:nvPr/>
          </p:nvSpPr>
          <p:spPr>
            <a:xfrm>
              <a:off x="3223225" y="2943408"/>
              <a:ext cx="855095" cy="118923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FC5B3EE1-7411-04A4-0AC3-9C731CCF4B46}"/>
                </a:ext>
              </a:extLst>
            </p:cNvPr>
            <p:cNvSpPr/>
            <p:nvPr/>
          </p:nvSpPr>
          <p:spPr>
            <a:xfrm>
              <a:off x="3634246" y="3094345"/>
              <a:ext cx="33052" cy="982867"/>
            </a:xfrm>
            <a:custGeom>
              <a:avLst/>
              <a:gdLst>
                <a:gd name="connsiteX0" fmla="*/ 30090 w 60180"/>
                <a:gd name="connsiteY0" fmla="*/ 0 h 1095491"/>
                <a:gd name="connsiteX1" fmla="*/ 43594 w 60180"/>
                <a:gd name="connsiteY1" fmla="*/ 127314 h 1095491"/>
                <a:gd name="connsiteX2" fmla="*/ 60180 w 60180"/>
                <a:gd name="connsiteY2" fmla="*/ 547745 h 1095491"/>
                <a:gd name="connsiteX3" fmla="*/ 43594 w 60180"/>
                <a:gd name="connsiteY3" fmla="*/ 968177 h 1095491"/>
                <a:gd name="connsiteX4" fmla="*/ 30090 w 60180"/>
                <a:gd name="connsiteY4" fmla="*/ 1095491 h 1095491"/>
                <a:gd name="connsiteX5" fmla="*/ 16587 w 60180"/>
                <a:gd name="connsiteY5" fmla="*/ 968177 h 1095491"/>
                <a:gd name="connsiteX6" fmla="*/ 0 w 60180"/>
                <a:gd name="connsiteY6" fmla="*/ 547745 h 1095491"/>
                <a:gd name="connsiteX7" fmla="*/ 16587 w 60180"/>
                <a:gd name="connsiteY7" fmla="*/ 127314 h 1095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0180" h="1095491">
                  <a:moveTo>
                    <a:pt x="30090" y="0"/>
                  </a:moveTo>
                  <a:lnTo>
                    <a:pt x="43594" y="127314"/>
                  </a:lnTo>
                  <a:cubicBezTo>
                    <a:pt x="54274" y="256537"/>
                    <a:pt x="60180" y="398612"/>
                    <a:pt x="60180" y="547745"/>
                  </a:cubicBezTo>
                  <a:cubicBezTo>
                    <a:pt x="60180" y="696879"/>
                    <a:pt x="54274" y="838953"/>
                    <a:pt x="43594" y="968177"/>
                  </a:cubicBezTo>
                  <a:lnTo>
                    <a:pt x="30090" y="1095491"/>
                  </a:lnTo>
                  <a:lnTo>
                    <a:pt x="16587" y="968177"/>
                  </a:lnTo>
                  <a:cubicBezTo>
                    <a:pt x="5906" y="838953"/>
                    <a:pt x="0" y="696879"/>
                    <a:pt x="0" y="547745"/>
                  </a:cubicBezTo>
                  <a:cubicBezTo>
                    <a:pt x="0" y="398612"/>
                    <a:pt x="5906" y="256537"/>
                    <a:pt x="16587" y="127314"/>
                  </a:cubicBezTo>
                  <a:close/>
                </a:path>
              </a:pathLst>
            </a:custGeom>
            <a:solidFill>
              <a:srgbClr val="FF3399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B0700E52-EA3A-1721-E998-E09023CBC568}"/>
                </a:ext>
              </a:extLst>
            </p:cNvPr>
            <p:cNvSpPr/>
            <p:nvPr/>
          </p:nvSpPr>
          <p:spPr>
            <a:xfrm>
              <a:off x="5194257" y="2705100"/>
              <a:ext cx="387394" cy="312962"/>
            </a:xfrm>
            <a:prstGeom prst="ellipse">
              <a:avLst/>
            </a:pr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280886BF-9CEF-C7E5-797C-D3E39D8E9995}"/>
                </a:ext>
              </a:extLst>
            </p:cNvPr>
            <p:cNvSpPr/>
            <p:nvPr/>
          </p:nvSpPr>
          <p:spPr>
            <a:xfrm>
              <a:off x="29988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楕円 29">
              <a:extLst>
                <a:ext uri="{FF2B5EF4-FFF2-40B4-BE49-F238E27FC236}">
                  <a16:creationId xmlns:a16="http://schemas.microsoft.com/office/drawing/2014/main" id="{A5CF2E17-9601-86A7-15BC-BCD4AEED557E}"/>
                </a:ext>
              </a:extLst>
            </p:cNvPr>
            <p:cNvSpPr/>
            <p:nvPr/>
          </p:nvSpPr>
          <p:spPr>
            <a:xfrm>
              <a:off x="41799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3CF4F434-1463-F202-B829-7615B4F03DC0}"/>
              </a:ext>
            </a:extLst>
          </p:cNvPr>
          <p:cNvSpPr txBox="1"/>
          <p:nvPr/>
        </p:nvSpPr>
        <p:spPr>
          <a:xfrm>
            <a:off x="1344792" y="4042066"/>
            <a:ext cx="9529212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1500" b="1" dirty="0">
                <a:solidFill>
                  <a:srgbClr val="FF0000"/>
                </a:solidFill>
                <a:effectLst>
                  <a:glow rad="63500">
                    <a:schemeClr val="tx1"/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GAME OVER</a:t>
            </a:r>
            <a:endParaRPr kumimoji="1" lang="ja-JP" altLang="en-US" sz="11500" b="1" dirty="0">
              <a:solidFill>
                <a:srgbClr val="FF0000"/>
              </a:solidFill>
              <a:effectLst>
                <a:glow rad="63500">
                  <a:schemeClr val="tx1"/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動作設定ボタン: ホームへ移動 31">
            <a:hlinkClick r:id="" action="ppaction://hlinkshowjump?jump=firstslide" highlightClick="1"/>
            <a:extLst>
              <a:ext uri="{FF2B5EF4-FFF2-40B4-BE49-F238E27FC236}">
                <a16:creationId xmlns:a16="http://schemas.microsoft.com/office/drawing/2014/main" id="{94D44FE0-BF80-4601-5422-FA4568A3107C}"/>
              </a:ext>
            </a:extLst>
          </p:cNvPr>
          <p:cNvSpPr/>
          <p:nvPr/>
        </p:nvSpPr>
        <p:spPr bwMode="auto">
          <a:xfrm>
            <a:off x="11117599" y="5815028"/>
            <a:ext cx="933481" cy="933481"/>
          </a:xfrm>
          <a:prstGeom prst="actionButtonHome">
            <a:avLst/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5230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32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1" name="矢印: 左 20">
            <a:hlinkClick r:id="rId3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  <p:sp>
        <p:nvSpPr>
          <p:cNvPr id="22" name="フリーフォーム: 図形 21">
            <a:hlinkClick r:id="rId4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10598743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0" name="フリーフォーム: 図形 19">
            <a:hlinkClick r:id="rId3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1" name="矢印: 左 20">
            <a:hlinkClick r:id="rId4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</p:spTree>
    <p:extLst>
      <p:ext uri="{BB962C8B-B14F-4D97-AF65-F5344CB8AC3E}">
        <p14:creationId xmlns:p14="http://schemas.microsoft.com/office/powerpoint/2010/main" val="26681800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2" name="フリーフォーム: 図形 21">
            <a:hlinkClick r:id="rId3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38882504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2" name="フリーフォーム: 図形 21">
            <a:hlinkClick r:id="rId3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3037938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EBE6ABF6-5560-46F7-6ED1-E0B83F034E04}"/>
              </a:ext>
            </a:extLst>
          </p:cNvPr>
          <p:cNvGrpSpPr/>
          <p:nvPr/>
        </p:nvGrpSpPr>
        <p:grpSpPr>
          <a:xfrm>
            <a:off x="3634437" y="385776"/>
            <a:ext cx="4968425" cy="4384033"/>
            <a:chOff x="1468690" y="552109"/>
            <a:chExt cx="4301736" cy="3795761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0C69271A-6EC5-1CDC-511D-197EA5629912}"/>
                </a:ext>
              </a:extLst>
            </p:cNvPr>
            <p:cNvSpPr/>
            <p:nvPr/>
          </p:nvSpPr>
          <p:spPr>
            <a:xfrm rot="19800000">
              <a:off x="1468690" y="2760723"/>
              <a:ext cx="1640610" cy="398236"/>
            </a:xfrm>
            <a:prstGeom prst="ellipse">
              <a:avLst/>
            </a:prstGeom>
            <a:solidFill>
              <a:srgbClr val="0070C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A6887E1E-C3D8-52FE-A205-F9C90EA34F49}"/>
                </a:ext>
              </a:extLst>
            </p:cNvPr>
            <p:cNvSpPr/>
            <p:nvPr/>
          </p:nvSpPr>
          <p:spPr>
            <a:xfrm>
              <a:off x="4298926" y="2656417"/>
              <a:ext cx="1260140" cy="410329"/>
            </a:xfrm>
            <a:prstGeom prst="ellipse">
              <a:avLst/>
            </a:prstGeom>
            <a:solidFill>
              <a:srgbClr val="0070C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B314AEF2-463D-6583-47B6-A7AF89DC2058}"/>
                </a:ext>
              </a:extLst>
            </p:cNvPr>
            <p:cNvSpPr/>
            <p:nvPr/>
          </p:nvSpPr>
          <p:spPr>
            <a:xfrm rot="10800000">
              <a:off x="3062790" y="552109"/>
              <a:ext cx="841705" cy="710537"/>
            </a:xfrm>
            <a:custGeom>
              <a:avLst/>
              <a:gdLst>
                <a:gd name="connsiteX0" fmla="*/ 720515 w 1211835"/>
                <a:gd name="connsiteY0" fmla="*/ 1022988 h 1022988"/>
                <a:gd name="connsiteX1" fmla="*/ 249983 w 1211835"/>
                <a:gd name="connsiteY1" fmla="*/ 639493 h 1022988"/>
                <a:gd name="connsiteX2" fmla="*/ 240423 w 1211835"/>
                <a:gd name="connsiteY2" fmla="*/ 544664 h 1022988"/>
                <a:gd name="connsiteX3" fmla="*/ 220655 w 1211835"/>
                <a:gd name="connsiteY3" fmla="*/ 631256 h 1022988"/>
                <a:gd name="connsiteX4" fmla="*/ 240224 w 1211835"/>
                <a:gd name="connsiteY4" fmla="*/ 896313 h 1022988"/>
                <a:gd name="connsiteX5" fmla="*/ 64426 w 1211835"/>
                <a:gd name="connsiteY5" fmla="*/ 240225 h 1022988"/>
                <a:gd name="connsiteX6" fmla="*/ 631809 w 1211835"/>
                <a:gd name="connsiteY6" fmla="*/ 24479 h 1022988"/>
                <a:gd name="connsiteX7" fmla="*/ 686454 w 1211835"/>
                <a:gd name="connsiteY7" fmla="*/ 49088 h 1022988"/>
                <a:gd name="connsiteX8" fmla="*/ 731545 w 1211835"/>
                <a:gd name="connsiteY8" fmla="*/ 16619 h 1022988"/>
                <a:gd name="connsiteX9" fmla="*/ 796715 w 1211835"/>
                <a:gd name="connsiteY9" fmla="*/ 533585 h 1022988"/>
                <a:gd name="connsiteX10" fmla="*/ 1211835 w 1211835"/>
                <a:gd name="connsiteY10" fmla="*/ 848506 h 1022988"/>
                <a:gd name="connsiteX11" fmla="*/ 555747 w 1211835"/>
                <a:gd name="connsiteY11" fmla="*/ 672708 h 1022988"/>
                <a:gd name="connsiteX12" fmla="*/ 524570 w 1211835"/>
                <a:gd name="connsiteY12" fmla="*/ 603477 h 1022988"/>
                <a:gd name="connsiteX13" fmla="*/ 531870 w 1211835"/>
                <a:gd name="connsiteY13" fmla="*/ 676225 h 1022988"/>
                <a:gd name="connsiteX14" fmla="*/ 720515 w 1211835"/>
                <a:gd name="connsiteY14" fmla="*/ 1022988 h 1022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211835" h="1022988">
                  <a:moveTo>
                    <a:pt x="720515" y="1022988"/>
                  </a:moveTo>
                  <a:cubicBezTo>
                    <a:pt x="488415" y="1022988"/>
                    <a:pt x="294768" y="858353"/>
                    <a:pt x="249983" y="639493"/>
                  </a:cubicBezTo>
                  <a:lnTo>
                    <a:pt x="240423" y="544664"/>
                  </a:lnTo>
                  <a:lnTo>
                    <a:pt x="220655" y="631256"/>
                  </a:lnTo>
                  <a:cubicBezTo>
                    <a:pt x="209572" y="719170"/>
                    <a:pt x="215874" y="809277"/>
                    <a:pt x="240224" y="896313"/>
                  </a:cubicBezTo>
                  <a:cubicBezTo>
                    <a:pt x="10505" y="763684"/>
                    <a:pt x="-68202" y="469944"/>
                    <a:pt x="64426" y="240225"/>
                  </a:cubicBezTo>
                  <a:cubicBezTo>
                    <a:pt x="180476" y="39220"/>
                    <a:pt x="419878" y="-46166"/>
                    <a:pt x="631809" y="24479"/>
                  </a:cubicBezTo>
                  <a:lnTo>
                    <a:pt x="686454" y="49088"/>
                  </a:lnTo>
                  <a:lnTo>
                    <a:pt x="731545" y="16619"/>
                  </a:lnTo>
                  <a:cubicBezTo>
                    <a:pt x="682845" y="190692"/>
                    <a:pt x="706336" y="377044"/>
                    <a:pt x="796715" y="533585"/>
                  </a:cubicBezTo>
                  <a:cubicBezTo>
                    <a:pt x="887093" y="690125"/>
                    <a:pt x="1036734" y="803645"/>
                    <a:pt x="1211835" y="848506"/>
                  </a:cubicBezTo>
                  <a:cubicBezTo>
                    <a:pt x="982116" y="981134"/>
                    <a:pt x="688375" y="902427"/>
                    <a:pt x="555747" y="672708"/>
                  </a:cubicBezTo>
                  <a:lnTo>
                    <a:pt x="524570" y="603477"/>
                  </a:lnTo>
                  <a:lnTo>
                    <a:pt x="531870" y="676225"/>
                  </a:lnTo>
                  <a:cubicBezTo>
                    <a:pt x="558411" y="807100"/>
                    <a:pt x="623606" y="928187"/>
                    <a:pt x="720515" y="1022988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A4499F8-9290-FF8A-E0F1-67FCDBF4CBC7}"/>
                </a:ext>
              </a:extLst>
            </p:cNvPr>
            <p:cNvSpPr/>
            <p:nvPr/>
          </p:nvSpPr>
          <p:spPr>
            <a:xfrm>
              <a:off x="2026674" y="1028701"/>
              <a:ext cx="3248196" cy="3319169"/>
            </a:xfrm>
            <a:custGeom>
              <a:avLst/>
              <a:gdLst>
                <a:gd name="connsiteX0" fmla="*/ 1621181 w 3248196"/>
                <a:gd name="connsiteY0" fmla="*/ 0 h 3319169"/>
                <a:gd name="connsiteX1" fmla="*/ 2663882 w 3248196"/>
                <a:gd name="connsiteY1" fmla="*/ 912658 h 3319169"/>
                <a:gd name="connsiteX2" fmla="*/ 2664417 w 3248196"/>
                <a:gd name="connsiteY2" fmla="*/ 915135 h 3319169"/>
                <a:gd name="connsiteX3" fmla="*/ 2667547 w 3248196"/>
                <a:gd name="connsiteY3" fmla="*/ 915135 h 3319169"/>
                <a:gd name="connsiteX4" fmla="*/ 3248196 w 3248196"/>
                <a:gd name="connsiteY4" fmla="*/ 3237730 h 3319169"/>
                <a:gd name="connsiteX5" fmla="*/ 3224484 w 3248196"/>
                <a:gd name="connsiteY5" fmla="*/ 3231661 h 3319169"/>
                <a:gd name="connsiteX6" fmla="*/ 2836317 w 3248196"/>
                <a:gd name="connsiteY6" fmla="*/ 3264780 h 3319169"/>
                <a:gd name="connsiteX7" fmla="*/ 1801201 w 3248196"/>
                <a:gd name="connsiteY7" fmla="*/ 3264780 h 3319169"/>
                <a:gd name="connsiteX8" fmla="*/ 766087 w 3248196"/>
                <a:gd name="connsiteY8" fmla="*/ 3264780 h 3319169"/>
                <a:gd name="connsiteX9" fmla="*/ 30184 w 3248196"/>
                <a:gd name="connsiteY9" fmla="*/ 3215776 h 3319169"/>
                <a:gd name="connsiteX10" fmla="*/ 0 w 3248196"/>
                <a:gd name="connsiteY10" fmla="*/ 3214393 h 3319169"/>
                <a:gd name="connsiteX11" fmla="*/ 574815 w 3248196"/>
                <a:gd name="connsiteY11" fmla="*/ 915135 h 3319169"/>
                <a:gd name="connsiteX12" fmla="*/ 577945 w 3248196"/>
                <a:gd name="connsiteY12" fmla="*/ 915135 h 3319169"/>
                <a:gd name="connsiteX13" fmla="*/ 578481 w 3248196"/>
                <a:gd name="connsiteY13" fmla="*/ 912658 h 3319169"/>
                <a:gd name="connsiteX14" fmla="*/ 1621181 w 3248196"/>
                <a:gd name="connsiteY14" fmla="*/ 0 h 3319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248196" h="3319169">
                  <a:moveTo>
                    <a:pt x="1621181" y="0"/>
                  </a:moveTo>
                  <a:cubicBezTo>
                    <a:pt x="2111099" y="0"/>
                    <a:pt x="2525649" y="383911"/>
                    <a:pt x="2663882" y="912658"/>
                  </a:cubicBezTo>
                  <a:lnTo>
                    <a:pt x="2664417" y="915135"/>
                  </a:lnTo>
                  <a:lnTo>
                    <a:pt x="2667547" y="915135"/>
                  </a:lnTo>
                  <a:lnTo>
                    <a:pt x="3248196" y="3237730"/>
                  </a:lnTo>
                  <a:lnTo>
                    <a:pt x="3224484" y="3231661"/>
                  </a:lnTo>
                  <a:cubicBezTo>
                    <a:pt x="3095095" y="3202958"/>
                    <a:pt x="2965706" y="3194126"/>
                    <a:pt x="2836317" y="3264780"/>
                  </a:cubicBezTo>
                  <a:cubicBezTo>
                    <a:pt x="2491278" y="3453190"/>
                    <a:pt x="2146240" y="3076370"/>
                    <a:pt x="1801201" y="3264780"/>
                  </a:cubicBezTo>
                  <a:cubicBezTo>
                    <a:pt x="1456163" y="3453190"/>
                    <a:pt x="1111124" y="3076370"/>
                    <a:pt x="766087" y="3264780"/>
                  </a:cubicBezTo>
                  <a:cubicBezTo>
                    <a:pt x="520787" y="3398727"/>
                    <a:pt x="275485" y="3246990"/>
                    <a:pt x="30184" y="3215776"/>
                  </a:cubicBezTo>
                  <a:lnTo>
                    <a:pt x="0" y="3214393"/>
                  </a:lnTo>
                  <a:lnTo>
                    <a:pt x="574815" y="915135"/>
                  </a:lnTo>
                  <a:lnTo>
                    <a:pt x="577945" y="915135"/>
                  </a:lnTo>
                  <a:lnTo>
                    <a:pt x="578481" y="912658"/>
                  </a:lnTo>
                  <a:cubicBezTo>
                    <a:pt x="716713" y="383911"/>
                    <a:pt x="1131263" y="0"/>
                    <a:pt x="1621181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弦 13">
              <a:extLst>
                <a:ext uri="{FF2B5EF4-FFF2-40B4-BE49-F238E27FC236}">
                  <a16:creationId xmlns:a16="http://schemas.microsoft.com/office/drawing/2014/main" id="{4DA50BF3-704E-841E-68E1-434EAC4DE4E0}"/>
                </a:ext>
              </a:extLst>
            </p:cNvPr>
            <p:cNvSpPr/>
            <p:nvPr/>
          </p:nvSpPr>
          <p:spPr>
            <a:xfrm>
              <a:off x="270928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A915A116-A1F3-9E5E-59EF-5E4311E56261}"/>
                </a:ext>
              </a:extLst>
            </p:cNvPr>
            <p:cNvSpPr/>
            <p:nvPr/>
          </p:nvSpPr>
          <p:spPr>
            <a:xfrm>
              <a:off x="2970823" y="2851425"/>
              <a:ext cx="1359898" cy="266844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251777DB-CF56-2171-00B1-C369F0B3B4C1}"/>
                </a:ext>
              </a:extLst>
            </p:cNvPr>
            <p:cNvSpPr/>
            <p:nvPr/>
          </p:nvSpPr>
          <p:spPr>
            <a:xfrm>
              <a:off x="5005340" y="678701"/>
              <a:ext cx="765086" cy="3605393"/>
            </a:xfrm>
            <a:custGeom>
              <a:avLst/>
              <a:gdLst>
                <a:gd name="connsiteX0" fmla="*/ 1 w 765086"/>
                <a:gd name="connsiteY0" fmla="*/ 0 h 3605393"/>
                <a:gd name="connsiteX1" fmla="*/ 151455 w 765086"/>
                <a:gd name="connsiteY1" fmla="*/ 0 h 3605393"/>
                <a:gd name="connsiteX2" fmla="*/ 151454 w 765086"/>
                <a:gd name="connsiteY2" fmla="*/ 715314 h 3605393"/>
                <a:gd name="connsiteX3" fmla="*/ 231079 w 765086"/>
                <a:gd name="connsiteY3" fmla="*/ 794939 h 3605393"/>
                <a:gd name="connsiteX4" fmla="*/ 310704 w 765086"/>
                <a:gd name="connsiteY4" fmla="*/ 715314 h 3605393"/>
                <a:gd name="connsiteX5" fmla="*/ 310704 w 765086"/>
                <a:gd name="connsiteY5" fmla="*/ 0 h 3605393"/>
                <a:gd name="connsiteX6" fmla="*/ 454372 w 765086"/>
                <a:gd name="connsiteY6" fmla="*/ 0 h 3605393"/>
                <a:gd name="connsiteX7" fmla="*/ 454371 w 765086"/>
                <a:gd name="connsiteY7" fmla="*/ 715314 h 3605393"/>
                <a:gd name="connsiteX8" fmla="*/ 533996 w 765086"/>
                <a:gd name="connsiteY8" fmla="*/ 794939 h 3605393"/>
                <a:gd name="connsiteX9" fmla="*/ 613621 w 765086"/>
                <a:gd name="connsiteY9" fmla="*/ 715314 h 3605393"/>
                <a:gd name="connsiteX10" fmla="*/ 613621 w 765086"/>
                <a:gd name="connsiteY10" fmla="*/ 0 h 3605393"/>
                <a:gd name="connsiteX11" fmla="*/ 765086 w 765086"/>
                <a:gd name="connsiteY11" fmla="*/ 0 h 3605393"/>
                <a:gd name="connsiteX12" fmla="*/ 765086 w 765086"/>
                <a:gd name="connsiteY12" fmla="*/ 697577 h 3605393"/>
                <a:gd name="connsiteX13" fmla="*/ 531446 w 765086"/>
                <a:gd name="connsiteY13" fmla="*/ 1050058 h 3605393"/>
                <a:gd name="connsiteX14" fmla="*/ 436611 w 765086"/>
                <a:gd name="connsiteY14" fmla="*/ 1069204 h 3605393"/>
                <a:gd name="connsiteX15" fmla="*/ 436611 w 765086"/>
                <a:gd name="connsiteY15" fmla="*/ 3587370 h 3605393"/>
                <a:gd name="connsiteX16" fmla="*/ 418588 w 765086"/>
                <a:gd name="connsiteY16" fmla="*/ 3605393 h 3605393"/>
                <a:gd name="connsiteX17" fmla="*/ 346500 w 765086"/>
                <a:gd name="connsiteY17" fmla="*/ 3605393 h 3605393"/>
                <a:gd name="connsiteX18" fmla="*/ 328477 w 765086"/>
                <a:gd name="connsiteY18" fmla="*/ 3587370 h 3605393"/>
                <a:gd name="connsiteX19" fmla="*/ 328477 w 765086"/>
                <a:gd name="connsiteY19" fmla="*/ 1069205 h 3605393"/>
                <a:gd name="connsiteX20" fmla="*/ 233640 w 765086"/>
                <a:gd name="connsiteY20" fmla="*/ 1050058 h 3605393"/>
                <a:gd name="connsiteX21" fmla="*/ 0 w 765086"/>
                <a:gd name="connsiteY21" fmla="*/ 697577 h 3605393"/>
                <a:gd name="connsiteX22" fmla="*/ 1 w 765086"/>
                <a:gd name="connsiteY22" fmla="*/ 0 h 36053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765086" h="3605393">
                  <a:moveTo>
                    <a:pt x="1" y="0"/>
                  </a:moveTo>
                  <a:lnTo>
                    <a:pt x="151455" y="0"/>
                  </a:lnTo>
                  <a:lnTo>
                    <a:pt x="151454" y="715314"/>
                  </a:lnTo>
                  <a:cubicBezTo>
                    <a:pt x="151454" y="759290"/>
                    <a:pt x="187103" y="794939"/>
                    <a:pt x="231079" y="794939"/>
                  </a:cubicBezTo>
                  <a:cubicBezTo>
                    <a:pt x="275055" y="794939"/>
                    <a:pt x="310704" y="759290"/>
                    <a:pt x="310704" y="715314"/>
                  </a:cubicBezTo>
                  <a:lnTo>
                    <a:pt x="310704" y="0"/>
                  </a:lnTo>
                  <a:lnTo>
                    <a:pt x="454372" y="0"/>
                  </a:lnTo>
                  <a:lnTo>
                    <a:pt x="454371" y="715314"/>
                  </a:lnTo>
                  <a:cubicBezTo>
                    <a:pt x="454371" y="759290"/>
                    <a:pt x="490020" y="794939"/>
                    <a:pt x="533996" y="794939"/>
                  </a:cubicBezTo>
                  <a:cubicBezTo>
                    <a:pt x="577972" y="794939"/>
                    <a:pt x="613621" y="759290"/>
                    <a:pt x="613621" y="715314"/>
                  </a:cubicBezTo>
                  <a:lnTo>
                    <a:pt x="613621" y="0"/>
                  </a:lnTo>
                  <a:lnTo>
                    <a:pt x="765086" y="0"/>
                  </a:lnTo>
                  <a:lnTo>
                    <a:pt x="765086" y="697577"/>
                  </a:lnTo>
                  <a:cubicBezTo>
                    <a:pt x="765086" y="856032"/>
                    <a:pt x="668747" y="991985"/>
                    <a:pt x="531446" y="1050058"/>
                  </a:cubicBezTo>
                  <a:lnTo>
                    <a:pt x="436611" y="1069204"/>
                  </a:lnTo>
                  <a:lnTo>
                    <a:pt x="436611" y="3587370"/>
                  </a:lnTo>
                  <a:cubicBezTo>
                    <a:pt x="436611" y="3597324"/>
                    <a:pt x="428542" y="3605393"/>
                    <a:pt x="418588" y="3605393"/>
                  </a:cubicBezTo>
                  <a:lnTo>
                    <a:pt x="346500" y="3605393"/>
                  </a:lnTo>
                  <a:cubicBezTo>
                    <a:pt x="336546" y="3605393"/>
                    <a:pt x="328477" y="3597324"/>
                    <a:pt x="328477" y="3587370"/>
                  </a:cubicBezTo>
                  <a:lnTo>
                    <a:pt x="328477" y="1069205"/>
                  </a:lnTo>
                  <a:lnTo>
                    <a:pt x="233640" y="1050058"/>
                  </a:lnTo>
                  <a:cubicBezTo>
                    <a:pt x="96339" y="991985"/>
                    <a:pt x="0" y="856032"/>
                    <a:pt x="0" y="697577"/>
                  </a:cubicBezTo>
                  <a:cubicBezTo>
                    <a:pt x="0" y="465051"/>
                    <a:pt x="1" y="232526"/>
                    <a:pt x="1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弦 23">
              <a:extLst>
                <a:ext uri="{FF2B5EF4-FFF2-40B4-BE49-F238E27FC236}">
                  <a16:creationId xmlns:a16="http://schemas.microsoft.com/office/drawing/2014/main" id="{B928B5AB-FA8E-52CF-EC82-A6E568154937}"/>
                </a:ext>
              </a:extLst>
            </p:cNvPr>
            <p:cNvSpPr/>
            <p:nvPr/>
          </p:nvSpPr>
          <p:spPr>
            <a:xfrm flipH="1">
              <a:off x="385731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四角形: 角を丸くする 24">
              <a:extLst>
                <a:ext uri="{FF2B5EF4-FFF2-40B4-BE49-F238E27FC236}">
                  <a16:creationId xmlns:a16="http://schemas.microsoft.com/office/drawing/2014/main" id="{7DF1AEAC-0BB3-BE60-5F74-5CEE8CB742B3}"/>
                </a:ext>
              </a:extLst>
            </p:cNvPr>
            <p:cNvSpPr/>
            <p:nvPr/>
          </p:nvSpPr>
          <p:spPr>
            <a:xfrm>
              <a:off x="3139119" y="2936429"/>
              <a:ext cx="1023306" cy="96836"/>
            </a:xfrm>
            <a:prstGeom prst="roundRect">
              <a:avLst>
                <a:gd name="adj" fmla="val 5000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四角形: 上の 2 つの角を丸める 25">
              <a:extLst>
                <a:ext uri="{FF2B5EF4-FFF2-40B4-BE49-F238E27FC236}">
                  <a16:creationId xmlns:a16="http://schemas.microsoft.com/office/drawing/2014/main" id="{4ADB9351-DF66-37B7-8003-9D9E2882C7FE}"/>
                </a:ext>
              </a:extLst>
            </p:cNvPr>
            <p:cNvSpPr/>
            <p:nvPr/>
          </p:nvSpPr>
          <p:spPr>
            <a:xfrm>
              <a:off x="3223225" y="2943408"/>
              <a:ext cx="855095" cy="118923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CACE9201-E0B8-67C9-609E-5FFABD6400B2}"/>
                </a:ext>
              </a:extLst>
            </p:cNvPr>
            <p:cNvSpPr/>
            <p:nvPr/>
          </p:nvSpPr>
          <p:spPr>
            <a:xfrm>
              <a:off x="3634246" y="3094345"/>
              <a:ext cx="33052" cy="982867"/>
            </a:xfrm>
            <a:custGeom>
              <a:avLst/>
              <a:gdLst>
                <a:gd name="connsiteX0" fmla="*/ 30090 w 60180"/>
                <a:gd name="connsiteY0" fmla="*/ 0 h 1095491"/>
                <a:gd name="connsiteX1" fmla="*/ 43594 w 60180"/>
                <a:gd name="connsiteY1" fmla="*/ 127314 h 1095491"/>
                <a:gd name="connsiteX2" fmla="*/ 60180 w 60180"/>
                <a:gd name="connsiteY2" fmla="*/ 547745 h 1095491"/>
                <a:gd name="connsiteX3" fmla="*/ 43594 w 60180"/>
                <a:gd name="connsiteY3" fmla="*/ 968177 h 1095491"/>
                <a:gd name="connsiteX4" fmla="*/ 30090 w 60180"/>
                <a:gd name="connsiteY4" fmla="*/ 1095491 h 1095491"/>
                <a:gd name="connsiteX5" fmla="*/ 16587 w 60180"/>
                <a:gd name="connsiteY5" fmla="*/ 968177 h 1095491"/>
                <a:gd name="connsiteX6" fmla="*/ 0 w 60180"/>
                <a:gd name="connsiteY6" fmla="*/ 547745 h 1095491"/>
                <a:gd name="connsiteX7" fmla="*/ 16587 w 60180"/>
                <a:gd name="connsiteY7" fmla="*/ 127314 h 1095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0180" h="1095491">
                  <a:moveTo>
                    <a:pt x="30090" y="0"/>
                  </a:moveTo>
                  <a:lnTo>
                    <a:pt x="43594" y="127314"/>
                  </a:lnTo>
                  <a:cubicBezTo>
                    <a:pt x="54274" y="256537"/>
                    <a:pt x="60180" y="398612"/>
                    <a:pt x="60180" y="547745"/>
                  </a:cubicBezTo>
                  <a:cubicBezTo>
                    <a:pt x="60180" y="696879"/>
                    <a:pt x="54274" y="838953"/>
                    <a:pt x="43594" y="968177"/>
                  </a:cubicBezTo>
                  <a:lnTo>
                    <a:pt x="30090" y="1095491"/>
                  </a:lnTo>
                  <a:lnTo>
                    <a:pt x="16587" y="968177"/>
                  </a:lnTo>
                  <a:cubicBezTo>
                    <a:pt x="5906" y="838953"/>
                    <a:pt x="0" y="696879"/>
                    <a:pt x="0" y="547745"/>
                  </a:cubicBezTo>
                  <a:cubicBezTo>
                    <a:pt x="0" y="398612"/>
                    <a:pt x="5906" y="256537"/>
                    <a:pt x="16587" y="127314"/>
                  </a:cubicBezTo>
                  <a:close/>
                </a:path>
              </a:pathLst>
            </a:custGeom>
            <a:solidFill>
              <a:srgbClr val="FF3399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063FDD33-AD53-8EC6-DE47-F398559AC804}"/>
                </a:ext>
              </a:extLst>
            </p:cNvPr>
            <p:cNvSpPr/>
            <p:nvPr/>
          </p:nvSpPr>
          <p:spPr>
            <a:xfrm>
              <a:off x="5194257" y="2705100"/>
              <a:ext cx="387394" cy="312962"/>
            </a:xfrm>
            <a:prstGeom prst="ellipse">
              <a:avLst/>
            </a:prstGeom>
            <a:solidFill>
              <a:srgbClr val="0070C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3D4F9D0E-D5D9-5129-B355-9903B25E6E5B}"/>
                </a:ext>
              </a:extLst>
            </p:cNvPr>
            <p:cNvSpPr/>
            <p:nvPr/>
          </p:nvSpPr>
          <p:spPr>
            <a:xfrm>
              <a:off x="29988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楕円 29">
              <a:extLst>
                <a:ext uri="{FF2B5EF4-FFF2-40B4-BE49-F238E27FC236}">
                  <a16:creationId xmlns:a16="http://schemas.microsoft.com/office/drawing/2014/main" id="{6EAC7186-C979-00C0-97E6-8F1BEE5DA3C9}"/>
                </a:ext>
              </a:extLst>
            </p:cNvPr>
            <p:cNvSpPr/>
            <p:nvPr/>
          </p:nvSpPr>
          <p:spPr>
            <a:xfrm>
              <a:off x="41799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AA597F7B-FDA1-A91E-8933-0D0D178CF827}"/>
              </a:ext>
            </a:extLst>
          </p:cNvPr>
          <p:cNvSpPr txBox="1"/>
          <p:nvPr/>
        </p:nvSpPr>
        <p:spPr>
          <a:xfrm>
            <a:off x="1344792" y="4042066"/>
            <a:ext cx="9529212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1500" b="1" dirty="0">
                <a:solidFill>
                  <a:srgbClr val="FF0000"/>
                </a:solidFill>
                <a:effectLst>
                  <a:glow rad="63500">
                    <a:schemeClr val="tx1"/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GAME OVER</a:t>
            </a:r>
            <a:endParaRPr kumimoji="1" lang="ja-JP" altLang="en-US" sz="11500" b="1" dirty="0">
              <a:solidFill>
                <a:srgbClr val="FF0000"/>
              </a:solidFill>
              <a:effectLst>
                <a:glow rad="63500">
                  <a:schemeClr val="tx1"/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動作設定ボタン: ホームへ移動 31">
            <a:hlinkClick r:id="" action="ppaction://hlinkshowjump?jump=firstslide" highlightClick="1"/>
            <a:extLst>
              <a:ext uri="{FF2B5EF4-FFF2-40B4-BE49-F238E27FC236}">
                <a16:creationId xmlns:a16="http://schemas.microsoft.com/office/drawing/2014/main" id="{2EBA6004-7472-2F70-EE10-0AACCC0EAD23}"/>
              </a:ext>
            </a:extLst>
          </p:cNvPr>
          <p:cNvSpPr/>
          <p:nvPr/>
        </p:nvSpPr>
        <p:spPr bwMode="auto">
          <a:xfrm>
            <a:off x="11117599" y="5815028"/>
            <a:ext cx="933481" cy="933481"/>
          </a:xfrm>
          <a:prstGeom prst="actionButtonHome">
            <a:avLst/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18558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32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6C561E2-B85A-78B4-9456-DC621344247C}"/>
              </a:ext>
            </a:extLst>
          </p:cNvPr>
          <p:cNvGrpSpPr/>
          <p:nvPr/>
        </p:nvGrpSpPr>
        <p:grpSpPr>
          <a:xfrm>
            <a:off x="3634437" y="385776"/>
            <a:ext cx="4968425" cy="4384033"/>
            <a:chOff x="1468690" y="552109"/>
            <a:chExt cx="4301736" cy="3795761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D5567035-538E-4D95-7AEE-FA1F4E4F046D}"/>
                </a:ext>
              </a:extLst>
            </p:cNvPr>
            <p:cNvSpPr/>
            <p:nvPr/>
          </p:nvSpPr>
          <p:spPr>
            <a:xfrm rot="19800000">
              <a:off x="1468690" y="2760723"/>
              <a:ext cx="1640610" cy="398236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2DB09DAF-B443-5ABB-96C4-7D9C7750F0AB}"/>
                </a:ext>
              </a:extLst>
            </p:cNvPr>
            <p:cNvSpPr/>
            <p:nvPr/>
          </p:nvSpPr>
          <p:spPr>
            <a:xfrm>
              <a:off x="4298926" y="2656417"/>
              <a:ext cx="1260140" cy="410329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47352C3-7670-3B06-A30D-7B4BA57A769B}"/>
                </a:ext>
              </a:extLst>
            </p:cNvPr>
            <p:cNvSpPr/>
            <p:nvPr/>
          </p:nvSpPr>
          <p:spPr>
            <a:xfrm rot="10800000">
              <a:off x="3062790" y="552109"/>
              <a:ext cx="841705" cy="710537"/>
            </a:xfrm>
            <a:custGeom>
              <a:avLst/>
              <a:gdLst>
                <a:gd name="connsiteX0" fmla="*/ 720515 w 1211835"/>
                <a:gd name="connsiteY0" fmla="*/ 1022988 h 1022988"/>
                <a:gd name="connsiteX1" fmla="*/ 249983 w 1211835"/>
                <a:gd name="connsiteY1" fmla="*/ 639493 h 1022988"/>
                <a:gd name="connsiteX2" fmla="*/ 240423 w 1211835"/>
                <a:gd name="connsiteY2" fmla="*/ 544664 h 1022988"/>
                <a:gd name="connsiteX3" fmla="*/ 220655 w 1211835"/>
                <a:gd name="connsiteY3" fmla="*/ 631256 h 1022988"/>
                <a:gd name="connsiteX4" fmla="*/ 240224 w 1211835"/>
                <a:gd name="connsiteY4" fmla="*/ 896313 h 1022988"/>
                <a:gd name="connsiteX5" fmla="*/ 64426 w 1211835"/>
                <a:gd name="connsiteY5" fmla="*/ 240225 h 1022988"/>
                <a:gd name="connsiteX6" fmla="*/ 631809 w 1211835"/>
                <a:gd name="connsiteY6" fmla="*/ 24479 h 1022988"/>
                <a:gd name="connsiteX7" fmla="*/ 686454 w 1211835"/>
                <a:gd name="connsiteY7" fmla="*/ 49088 h 1022988"/>
                <a:gd name="connsiteX8" fmla="*/ 731545 w 1211835"/>
                <a:gd name="connsiteY8" fmla="*/ 16619 h 1022988"/>
                <a:gd name="connsiteX9" fmla="*/ 796715 w 1211835"/>
                <a:gd name="connsiteY9" fmla="*/ 533585 h 1022988"/>
                <a:gd name="connsiteX10" fmla="*/ 1211835 w 1211835"/>
                <a:gd name="connsiteY10" fmla="*/ 848506 h 1022988"/>
                <a:gd name="connsiteX11" fmla="*/ 555747 w 1211835"/>
                <a:gd name="connsiteY11" fmla="*/ 672708 h 1022988"/>
                <a:gd name="connsiteX12" fmla="*/ 524570 w 1211835"/>
                <a:gd name="connsiteY12" fmla="*/ 603477 h 1022988"/>
                <a:gd name="connsiteX13" fmla="*/ 531870 w 1211835"/>
                <a:gd name="connsiteY13" fmla="*/ 676225 h 1022988"/>
                <a:gd name="connsiteX14" fmla="*/ 720515 w 1211835"/>
                <a:gd name="connsiteY14" fmla="*/ 1022988 h 1022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211835" h="1022988">
                  <a:moveTo>
                    <a:pt x="720515" y="1022988"/>
                  </a:moveTo>
                  <a:cubicBezTo>
                    <a:pt x="488415" y="1022988"/>
                    <a:pt x="294768" y="858353"/>
                    <a:pt x="249983" y="639493"/>
                  </a:cubicBezTo>
                  <a:lnTo>
                    <a:pt x="240423" y="544664"/>
                  </a:lnTo>
                  <a:lnTo>
                    <a:pt x="220655" y="631256"/>
                  </a:lnTo>
                  <a:cubicBezTo>
                    <a:pt x="209572" y="719170"/>
                    <a:pt x="215874" y="809277"/>
                    <a:pt x="240224" y="896313"/>
                  </a:cubicBezTo>
                  <a:cubicBezTo>
                    <a:pt x="10505" y="763684"/>
                    <a:pt x="-68202" y="469944"/>
                    <a:pt x="64426" y="240225"/>
                  </a:cubicBezTo>
                  <a:cubicBezTo>
                    <a:pt x="180476" y="39220"/>
                    <a:pt x="419878" y="-46166"/>
                    <a:pt x="631809" y="24479"/>
                  </a:cubicBezTo>
                  <a:lnTo>
                    <a:pt x="686454" y="49088"/>
                  </a:lnTo>
                  <a:lnTo>
                    <a:pt x="731545" y="16619"/>
                  </a:lnTo>
                  <a:cubicBezTo>
                    <a:pt x="682845" y="190692"/>
                    <a:pt x="706336" y="377044"/>
                    <a:pt x="796715" y="533585"/>
                  </a:cubicBezTo>
                  <a:cubicBezTo>
                    <a:pt x="887093" y="690125"/>
                    <a:pt x="1036734" y="803645"/>
                    <a:pt x="1211835" y="848506"/>
                  </a:cubicBezTo>
                  <a:cubicBezTo>
                    <a:pt x="982116" y="981134"/>
                    <a:pt x="688375" y="902427"/>
                    <a:pt x="555747" y="672708"/>
                  </a:cubicBezTo>
                  <a:lnTo>
                    <a:pt x="524570" y="603477"/>
                  </a:lnTo>
                  <a:lnTo>
                    <a:pt x="531870" y="676225"/>
                  </a:lnTo>
                  <a:cubicBezTo>
                    <a:pt x="558411" y="807100"/>
                    <a:pt x="623606" y="928187"/>
                    <a:pt x="720515" y="1022988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75867367-5FD1-E9FD-9DCD-9936316A9643}"/>
                </a:ext>
              </a:extLst>
            </p:cNvPr>
            <p:cNvSpPr/>
            <p:nvPr/>
          </p:nvSpPr>
          <p:spPr>
            <a:xfrm>
              <a:off x="2026674" y="1028701"/>
              <a:ext cx="3248196" cy="3319169"/>
            </a:xfrm>
            <a:custGeom>
              <a:avLst/>
              <a:gdLst>
                <a:gd name="connsiteX0" fmla="*/ 1621181 w 3248196"/>
                <a:gd name="connsiteY0" fmla="*/ 0 h 3319169"/>
                <a:gd name="connsiteX1" fmla="*/ 2663882 w 3248196"/>
                <a:gd name="connsiteY1" fmla="*/ 912658 h 3319169"/>
                <a:gd name="connsiteX2" fmla="*/ 2664417 w 3248196"/>
                <a:gd name="connsiteY2" fmla="*/ 915135 h 3319169"/>
                <a:gd name="connsiteX3" fmla="*/ 2667547 w 3248196"/>
                <a:gd name="connsiteY3" fmla="*/ 915135 h 3319169"/>
                <a:gd name="connsiteX4" fmla="*/ 3248196 w 3248196"/>
                <a:gd name="connsiteY4" fmla="*/ 3237730 h 3319169"/>
                <a:gd name="connsiteX5" fmla="*/ 3224484 w 3248196"/>
                <a:gd name="connsiteY5" fmla="*/ 3231661 h 3319169"/>
                <a:gd name="connsiteX6" fmla="*/ 2836317 w 3248196"/>
                <a:gd name="connsiteY6" fmla="*/ 3264780 h 3319169"/>
                <a:gd name="connsiteX7" fmla="*/ 1801201 w 3248196"/>
                <a:gd name="connsiteY7" fmla="*/ 3264780 h 3319169"/>
                <a:gd name="connsiteX8" fmla="*/ 766087 w 3248196"/>
                <a:gd name="connsiteY8" fmla="*/ 3264780 h 3319169"/>
                <a:gd name="connsiteX9" fmla="*/ 30184 w 3248196"/>
                <a:gd name="connsiteY9" fmla="*/ 3215776 h 3319169"/>
                <a:gd name="connsiteX10" fmla="*/ 0 w 3248196"/>
                <a:gd name="connsiteY10" fmla="*/ 3214393 h 3319169"/>
                <a:gd name="connsiteX11" fmla="*/ 574815 w 3248196"/>
                <a:gd name="connsiteY11" fmla="*/ 915135 h 3319169"/>
                <a:gd name="connsiteX12" fmla="*/ 577945 w 3248196"/>
                <a:gd name="connsiteY12" fmla="*/ 915135 h 3319169"/>
                <a:gd name="connsiteX13" fmla="*/ 578481 w 3248196"/>
                <a:gd name="connsiteY13" fmla="*/ 912658 h 3319169"/>
                <a:gd name="connsiteX14" fmla="*/ 1621181 w 3248196"/>
                <a:gd name="connsiteY14" fmla="*/ 0 h 3319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248196" h="3319169">
                  <a:moveTo>
                    <a:pt x="1621181" y="0"/>
                  </a:moveTo>
                  <a:cubicBezTo>
                    <a:pt x="2111099" y="0"/>
                    <a:pt x="2525649" y="383911"/>
                    <a:pt x="2663882" y="912658"/>
                  </a:cubicBezTo>
                  <a:lnTo>
                    <a:pt x="2664417" y="915135"/>
                  </a:lnTo>
                  <a:lnTo>
                    <a:pt x="2667547" y="915135"/>
                  </a:lnTo>
                  <a:lnTo>
                    <a:pt x="3248196" y="3237730"/>
                  </a:lnTo>
                  <a:lnTo>
                    <a:pt x="3224484" y="3231661"/>
                  </a:lnTo>
                  <a:cubicBezTo>
                    <a:pt x="3095095" y="3202958"/>
                    <a:pt x="2965706" y="3194126"/>
                    <a:pt x="2836317" y="3264780"/>
                  </a:cubicBezTo>
                  <a:cubicBezTo>
                    <a:pt x="2491278" y="3453190"/>
                    <a:pt x="2146240" y="3076370"/>
                    <a:pt x="1801201" y="3264780"/>
                  </a:cubicBezTo>
                  <a:cubicBezTo>
                    <a:pt x="1456163" y="3453190"/>
                    <a:pt x="1111124" y="3076370"/>
                    <a:pt x="766087" y="3264780"/>
                  </a:cubicBezTo>
                  <a:cubicBezTo>
                    <a:pt x="520787" y="3398727"/>
                    <a:pt x="275485" y="3246990"/>
                    <a:pt x="30184" y="3215776"/>
                  </a:cubicBezTo>
                  <a:lnTo>
                    <a:pt x="0" y="3214393"/>
                  </a:lnTo>
                  <a:lnTo>
                    <a:pt x="574815" y="915135"/>
                  </a:lnTo>
                  <a:lnTo>
                    <a:pt x="577945" y="915135"/>
                  </a:lnTo>
                  <a:lnTo>
                    <a:pt x="578481" y="912658"/>
                  </a:lnTo>
                  <a:cubicBezTo>
                    <a:pt x="716713" y="383911"/>
                    <a:pt x="1131263" y="0"/>
                    <a:pt x="1621181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弦 13">
              <a:extLst>
                <a:ext uri="{FF2B5EF4-FFF2-40B4-BE49-F238E27FC236}">
                  <a16:creationId xmlns:a16="http://schemas.microsoft.com/office/drawing/2014/main" id="{C1C45C2B-8594-DB8F-0C80-809F9D2D6706}"/>
                </a:ext>
              </a:extLst>
            </p:cNvPr>
            <p:cNvSpPr/>
            <p:nvPr/>
          </p:nvSpPr>
          <p:spPr>
            <a:xfrm>
              <a:off x="270928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81E021F4-5C32-96FE-8D4F-AEF1E3A51149}"/>
                </a:ext>
              </a:extLst>
            </p:cNvPr>
            <p:cNvSpPr/>
            <p:nvPr/>
          </p:nvSpPr>
          <p:spPr>
            <a:xfrm>
              <a:off x="2970823" y="2851425"/>
              <a:ext cx="1359898" cy="266844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565E0BEF-6CD5-9A46-1296-BBC5FA0A6441}"/>
                </a:ext>
              </a:extLst>
            </p:cNvPr>
            <p:cNvSpPr/>
            <p:nvPr/>
          </p:nvSpPr>
          <p:spPr>
            <a:xfrm>
              <a:off x="5005340" y="678701"/>
              <a:ext cx="765086" cy="3605393"/>
            </a:xfrm>
            <a:custGeom>
              <a:avLst/>
              <a:gdLst>
                <a:gd name="connsiteX0" fmla="*/ 1 w 765086"/>
                <a:gd name="connsiteY0" fmla="*/ 0 h 3605393"/>
                <a:gd name="connsiteX1" fmla="*/ 151455 w 765086"/>
                <a:gd name="connsiteY1" fmla="*/ 0 h 3605393"/>
                <a:gd name="connsiteX2" fmla="*/ 151454 w 765086"/>
                <a:gd name="connsiteY2" fmla="*/ 715314 h 3605393"/>
                <a:gd name="connsiteX3" fmla="*/ 231079 w 765086"/>
                <a:gd name="connsiteY3" fmla="*/ 794939 h 3605393"/>
                <a:gd name="connsiteX4" fmla="*/ 310704 w 765086"/>
                <a:gd name="connsiteY4" fmla="*/ 715314 h 3605393"/>
                <a:gd name="connsiteX5" fmla="*/ 310704 w 765086"/>
                <a:gd name="connsiteY5" fmla="*/ 0 h 3605393"/>
                <a:gd name="connsiteX6" fmla="*/ 454372 w 765086"/>
                <a:gd name="connsiteY6" fmla="*/ 0 h 3605393"/>
                <a:gd name="connsiteX7" fmla="*/ 454371 w 765086"/>
                <a:gd name="connsiteY7" fmla="*/ 715314 h 3605393"/>
                <a:gd name="connsiteX8" fmla="*/ 533996 w 765086"/>
                <a:gd name="connsiteY8" fmla="*/ 794939 h 3605393"/>
                <a:gd name="connsiteX9" fmla="*/ 613621 w 765086"/>
                <a:gd name="connsiteY9" fmla="*/ 715314 h 3605393"/>
                <a:gd name="connsiteX10" fmla="*/ 613621 w 765086"/>
                <a:gd name="connsiteY10" fmla="*/ 0 h 3605393"/>
                <a:gd name="connsiteX11" fmla="*/ 765086 w 765086"/>
                <a:gd name="connsiteY11" fmla="*/ 0 h 3605393"/>
                <a:gd name="connsiteX12" fmla="*/ 765086 w 765086"/>
                <a:gd name="connsiteY12" fmla="*/ 697577 h 3605393"/>
                <a:gd name="connsiteX13" fmla="*/ 531446 w 765086"/>
                <a:gd name="connsiteY13" fmla="*/ 1050058 h 3605393"/>
                <a:gd name="connsiteX14" fmla="*/ 436611 w 765086"/>
                <a:gd name="connsiteY14" fmla="*/ 1069204 h 3605393"/>
                <a:gd name="connsiteX15" fmla="*/ 436611 w 765086"/>
                <a:gd name="connsiteY15" fmla="*/ 3587370 h 3605393"/>
                <a:gd name="connsiteX16" fmla="*/ 418588 w 765086"/>
                <a:gd name="connsiteY16" fmla="*/ 3605393 h 3605393"/>
                <a:gd name="connsiteX17" fmla="*/ 346500 w 765086"/>
                <a:gd name="connsiteY17" fmla="*/ 3605393 h 3605393"/>
                <a:gd name="connsiteX18" fmla="*/ 328477 w 765086"/>
                <a:gd name="connsiteY18" fmla="*/ 3587370 h 3605393"/>
                <a:gd name="connsiteX19" fmla="*/ 328477 w 765086"/>
                <a:gd name="connsiteY19" fmla="*/ 1069205 h 3605393"/>
                <a:gd name="connsiteX20" fmla="*/ 233640 w 765086"/>
                <a:gd name="connsiteY20" fmla="*/ 1050058 h 3605393"/>
                <a:gd name="connsiteX21" fmla="*/ 0 w 765086"/>
                <a:gd name="connsiteY21" fmla="*/ 697577 h 3605393"/>
                <a:gd name="connsiteX22" fmla="*/ 1 w 765086"/>
                <a:gd name="connsiteY22" fmla="*/ 0 h 36053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765086" h="3605393">
                  <a:moveTo>
                    <a:pt x="1" y="0"/>
                  </a:moveTo>
                  <a:lnTo>
                    <a:pt x="151455" y="0"/>
                  </a:lnTo>
                  <a:lnTo>
                    <a:pt x="151454" y="715314"/>
                  </a:lnTo>
                  <a:cubicBezTo>
                    <a:pt x="151454" y="759290"/>
                    <a:pt x="187103" y="794939"/>
                    <a:pt x="231079" y="794939"/>
                  </a:cubicBezTo>
                  <a:cubicBezTo>
                    <a:pt x="275055" y="794939"/>
                    <a:pt x="310704" y="759290"/>
                    <a:pt x="310704" y="715314"/>
                  </a:cubicBezTo>
                  <a:lnTo>
                    <a:pt x="310704" y="0"/>
                  </a:lnTo>
                  <a:lnTo>
                    <a:pt x="454372" y="0"/>
                  </a:lnTo>
                  <a:lnTo>
                    <a:pt x="454371" y="715314"/>
                  </a:lnTo>
                  <a:cubicBezTo>
                    <a:pt x="454371" y="759290"/>
                    <a:pt x="490020" y="794939"/>
                    <a:pt x="533996" y="794939"/>
                  </a:cubicBezTo>
                  <a:cubicBezTo>
                    <a:pt x="577972" y="794939"/>
                    <a:pt x="613621" y="759290"/>
                    <a:pt x="613621" y="715314"/>
                  </a:cubicBezTo>
                  <a:lnTo>
                    <a:pt x="613621" y="0"/>
                  </a:lnTo>
                  <a:lnTo>
                    <a:pt x="765086" y="0"/>
                  </a:lnTo>
                  <a:lnTo>
                    <a:pt x="765086" y="697577"/>
                  </a:lnTo>
                  <a:cubicBezTo>
                    <a:pt x="765086" y="856032"/>
                    <a:pt x="668747" y="991985"/>
                    <a:pt x="531446" y="1050058"/>
                  </a:cubicBezTo>
                  <a:lnTo>
                    <a:pt x="436611" y="1069204"/>
                  </a:lnTo>
                  <a:lnTo>
                    <a:pt x="436611" y="3587370"/>
                  </a:lnTo>
                  <a:cubicBezTo>
                    <a:pt x="436611" y="3597324"/>
                    <a:pt x="428542" y="3605393"/>
                    <a:pt x="418588" y="3605393"/>
                  </a:cubicBezTo>
                  <a:lnTo>
                    <a:pt x="346500" y="3605393"/>
                  </a:lnTo>
                  <a:cubicBezTo>
                    <a:pt x="336546" y="3605393"/>
                    <a:pt x="328477" y="3597324"/>
                    <a:pt x="328477" y="3587370"/>
                  </a:cubicBezTo>
                  <a:lnTo>
                    <a:pt x="328477" y="1069205"/>
                  </a:lnTo>
                  <a:lnTo>
                    <a:pt x="233640" y="1050058"/>
                  </a:lnTo>
                  <a:cubicBezTo>
                    <a:pt x="96339" y="991985"/>
                    <a:pt x="0" y="856032"/>
                    <a:pt x="0" y="697577"/>
                  </a:cubicBezTo>
                  <a:cubicBezTo>
                    <a:pt x="0" y="465051"/>
                    <a:pt x="1" y="232526"/>
                    <a:pt x="1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弦 23">
              <a:extLst>
                <a:ext uri="{FF2B5EF4-FFF2-40B4-BE49-F238E27FC236}">
                  <a16:creationId xmlns:a16="http://schemas.microsoft.com/office/drawing/2014/main" id="{CCC51866-2E2F-14E5-1347-E83DE0DDD2C0}"/>
                </a:ext>
              </a:extLst>
            </p:cNvPr>
            <p:cNvSpPr/>
            <p:nvPr/>
          </p:nvSpPr>
          <p:spPr>
            <a:xfrm flipH="1">
              <a:off x="385731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四角形: 角を丸くする 24">
              <a:extLst>
                <a:ext uri="{FF2B5EF4-FFF2-40B4-BE49-F238E27FC236}">
                  <a16:creationId xmlns:a16="http://schemas.microsoft.com/office/drawing/2014/main" id="{2FBE23C7-1BFC-8B3F-F5D9-54F7D0A96973}"/>
                </a:ext>
              </a:extLst>
            </p:cNvPr>
            <p:cNvSpPr/>
            <p:nvPr/>
          </p:nvSpPr>
          <p:spPr>
            <a:xfrm>
              <a:off x="3139119" y="2936429"/>
              <a:ext cx="1023306" cy="96836"/>
            </a:xfrm>
            <a:prstGeom prst="roundRect">
              <a:avLst>
                <a:gd name="adj" fmla="val 5000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四角形: 上の 2 つの角を丸める 25">
              <a:extLst>
                <a:ext uri="{FF2B5EF4-FFF2-40B4-BE49-F238E27FC236}">
                  <a16:creationId xmlns:a16="http://schemas.microsoft.com/office/drawing/2014/main" id="{0D6B8779-CA51-ED90-3BE9-9E0DD4F1A5F6}"/>
                </a:ext>
              </a:extLst>
            </p:cNvPr>
            <p:cNvSpPr/>
            <p:nvPr/>
          </p:nvSpPr>
          <p:spPr>
            <a:xfrm>
              <a:off x="3223225" y="2943408"/>
              <a:ext cx="855095" cy="118923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98ED1522-B452-CB4B-F317-379DF07C3C82}"/>
                </a:ext>
              </a:extLst>
            </p:cNvPr>
            <p:cNvSpPr/>
            <p:nvPr/>
          </p:nvSpPr>
          <p:spPr>
            <a:xfrm>
              <a:off x="3634246" y="3094345"/>
              <a:ext cx="33052" cy="982867"/>
            </a:xfrm>
            <a:custGeom>
              <a:avLst/>
              <a:gdLst>
                <a:gd name="connsiteX0" fmla="*/ 30090 w 60180"/>
                <a:gd name="connsiteY0" fmla="*/ 0 h 1095491"/>
                <a:gd name="connsiteX1" fmla="*/ 43594 w 60180"/>
                <a:gd name="connsiteY1" fmla="*/ 127314 h 1095491"/>
                <a:gd name="connsiteX2" fmla="*/ 60180 w 60180"/>
                <a:gd name="connsiteY2" fmla="*/ 547745 h 1095491"/>
                <a:gd name="connsiteX3" fmla="*/ 43594 w 60180"/>
                <a:gd name="connsiteY3" fmla="*/ 968177 h 1095491"/>
                <a:gd name="connsiteX4" fmla="*/ 30090 w 60180"/>
                <a:gd name="connsiteY4" fmla="*/ 1095491 h 1095491"/>
                <a:gd name="connsiteX5" fmla="*/ 16587 w 60180"/>
                <a:gd name="connsiteY5" fmla="*/ 968177 h 1095491"/>
                <a:gd name="connsiteX6" fmla="*/ 0 w 60180"/>
                <a:gd name="connsiteY6" fmla="*/ 547745 h 1095491"/>
                <a:gd name="connsiteX7" fmla="*/ 16587 w 60180"/>
                <a:gd name="connsiteY7" fmla="*/ 127314 h 1095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0180" h="1095491">
                  <a:moveTo>
                    <a:pt x="30090" y="0"/>
                  </a:moveTo>
                  <a:lnTo>
                    <a:pt x="43594" y="127314"/>
                  </a:lnTo>
                  <a:cubicBezTo>
                    <a:pt x="54274" y="256537"/>
                    <a:pt x="60180" y="398612"/>
                    <a:pt x="60180" y="547745"/>
                  </a:cubicBezTo>
                  <a:cubicBezTo>
                    <a:pt x="60180" y="696879"/>
                    <a:pt x="54274" y="838953"/>
                    <a:pt x="43594" y="968177"/>
                  </a:cubicBezTo>
                  <a:lnTo>
                    <a:pt x="30090" y="1095491"/>
                  </a:lnTo>
                  <a:lnTo>
                    <a:pt x="16587" y="968177"/>
                  </a:lnTo>
                  <a:cubicBezTo>
                    <a:pt x="5906" y="838953"/>
                    <a:pt x="0" y="696879"/>
                    <a:pt x="0" y="547745"/>
                  </a:cubicBezTo>
                  <a:cubicBezTo>
                    <a:pt x="0" y="398612"/>
                    <a:pt x="5906" y="256537"/>
                    <a:pt x="16587" y="127314"/>
                  </a:cubicBezTo>
                  <a:close/>
                </a:path>
              </a:pathLst>
            </a:custGeom>
            <a:solidFill>
              <a:srgbClr val="FF3399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0E20DB21-3776-6B15-4867-48B8EC6F2BD2}"/>
                </a:ext>
              </a:extLst>
            </p:cNvPr>
            <p:cNvSpPr/>
            <p:nvPr/>
          </p:nvSpPr>
          <p:spPr>
            <a:xfrm>
              <a:off x="5194257" y="2705100"/>
              <a:ext cx="387394" cy="312962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DB24215A-3C7D-6197-138E-7DA62653649B}"/>
                </a:ext>
              </a:extLst>
            </p:cNvPr>
            <p:cNvSpPr/>
            <p:nvPr/>
          </p:nvSpPr>
          <p:spPr>
            <a:xfrm>
              <a:off x="29988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楕円 29">
              <a:extLst>
                <a:ext uri="{FF2B5EF4-FFF2-40B4-BE49-F238E27FC236}">
                  <a16:creationId xmlns:a16="http://schemas.microsoft.com/office/drawing/2014/main" id="{A6F56C87-3ED3-8B62-2885-9DD36B3F003E}"/>
                </a:ext>
              </a:extLst>
            </p:cNvPr>
            <p:cNvSpPr/>
            <p:nvPr/>
          </p:nvSpPr>
          <p:spPr>
            <a:xfrm>
              <a:off x="41799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80485B2B-AEDB-237B-348E-74628A9D5F8F}"/>
              </a:ext>
            </a:extLst>
          </p:cNvPr>
          <p:cNvSpPr txBox="1"/>
          <p:nvPr/>
        </p:nvSpPr>
        <p:spPr>
          <a:xfrm>
            <a:off x="1344792" y="4042066"/>
            <a:ext cx="9529212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1500" b="1" dirty="0">
                <a:solidFill>
                  <a:srgbClr val="FF0000"/>
                </a:solidFill>
                <a:effectLst>
                  <a:glow rad="63500">
                    <a:schemeClr val="tx1"/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GAME OVER</a:t>
            </a:r>
            <a:endParaRPr kumimoji="1" lang="ja-JP" altLang="en-US" sz="11500" b="1" dirty="0">
              <a:solidFill>
                <a:srgbClr val="FF0000"/>
              </a:solidFill>
              <a:effectLst>
                <a:glow rad="63500">
                  <a:schemeClr val="tx1"/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動作設定ボタン: ホームへ移動 31">
            <a:hlinkClick r:id="" action="ppaction://hlinkshowjump?jump=firstslide" highlightClick="1"/>
            <a:extLst>
              <a:ext uri="{FF2B5EF4-FFF2-40B4-BE49-F238E27FC236}">
                <a16:creationId xmlns:a16="http://schemas.microsoft.com/office/drawing/2014/main" id="{6C53CACB-1061-8D3B-4BB7-9E1A038435EE}"/>
              </a:ext>
            </a:extLst>
          </p:cNvPr>
          <p:cNvSpPr/>
          <p:nvPr/>
        </p:nvSpPr>
        <p:spPr bwMode="auto">
          <a:xfrm>
            <a:off x="11117599" y="5815028"/>
            <a:ext cx="933481" cy="933481"/>
          </a:xfrm>
          <a:prstGeom prst="actionButtonHome">
            <a:avLst/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1389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32" grpId="0" animBg="1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1" name="矢印: 左 20">
            <a:hlinkClick r:id="rId3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</p:spTree>
    <p:extLst>
      <p:ext uri="{BB962C8B-B14F-4D97-AF65-F5344CB8AC3E}">
        <p14:creationId xmlns:p14="http://schemas.microsoft.com/office/powerpoint/2010/main" val="10295053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1" name="矢印: 左 20">
            <a:hlinkClick r:id="rId3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  <p:sp>
        <p:nvSpPr>
          <p:cNvPr id="22" name="フリーフォーム: 図形 21">
            <a:hlinkClick r:id="rId4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1657486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0" name="フリーフォーム: 図形 19">
            <a:hlinkClick r:id="rId3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</p:spTree>
    <p:extLst>
      <p:ext uri="{BB962C8B-B14F-4D97-AF65-F5344CB8AC3E}">
        <p14:creationId xmlns:p14="http://schemas.microsoft.com/office/powerpoint/2010/main" val="29946313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61BBB1D-9B3D-0684-6A9D-38E808FD1723}"/>
              </a:ext>
            </a:extLst>
          </p:cNvPr>
          <p:cNvGrpSpPr/>
          <p:nvPr/>
        </p:nvGrpSpPr>
        <p:grpSpPr>
          <a:xfrm>
            <a:off x="3634437" y="385776"/>
            <a:ext cx="4968425" cy="4384033"/>
            <a:chOff x="1468690" y="552109"/>
            <a:chExt cx="4301736" cy="3795761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7FA5F4C0-F159-1B45-DED6-DD01B93C5E3D}"/>
                </a:ext>
              </a:extLst>
            </p:cNvPr>
            <p:cNvSpPr/>
            <p:nvPr/>
          </p:nvSpPr>
          <p:spPr>
            <a:xfrm rot="19800000">
              <a:off x="1468690" y="2760723"/>
              <a:ext cx="1640610" cy="398236"/>
            </a:xfrm>
            <a:prstGeom prst="ellipse">
              <a:avLst/>
            </a:prstGeom>
            <a:solidFill>
              <a:srgbClr val="7030A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FB181305-B183-94FD-DD58-97BB54657493}"/>
                </a:ext>
              </a:extLst>
            </p:cNvPr>
            <p:cNvSpPr/>
            <p:nvPr/>
          </p:nvSpPr>
          <p:spPr>
            <a:xfrm>
              <a:off x="4298926" y="2656417"/>
              <a:ext cx="1260140" cy="410329"/>
            </a:xfrm>
            <a:prstGeom prst="ellipse">
              <a:avLst/>
            </a:prstGeom>
            <a:solidFill>
              <a:srgbClr val="7030A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8331AB04-6694-4B5F-056A-E0348A65C7AF}"/>
                </a:ext>
              </a:extLst>
            </p:cNvPr>
            <p:cNvSpPr/>
            <p:nvPr/>
          </p:nvSpPr>
          <p:spPr>
            <a:xfrm rot="10800000">
              <a:off x="3062790" y="552109"/>
              <a:ext cx="841705" cy="710537"/>
            </a:xfrm>
            <a:custGeom>
              <a:avLst/>
              <a:gdLst>
                <a:gd name="connsiteX0" fmla="*/ 720515 w 1211835"/>
                <a:gd name="connsiteY0" fmla="*/ 1022988 h 1022988"/>
                <a:gd name="connsiteX1" fmla="*/ 249983 w 1211835"/>
                <a:gd name="connsiteY1" fmla="*/ 639493 h 1022988"/>
                <a:gd name="connsiteX2" fmla="*/ 240423 w 1211835"/>
                <a:gd name="connsiteY2" fmla="*/ 544664 h 1022988"/>
                <a:gd name="connsiteX3" fmla="*/ 220655 w 1211835"/>
                <a:gd name="connsiteY3" fmla="*/ 631256 h 1022988"/>
                <a:gd name="connsiteX4" fmla="*/ 240224 w 1211835"/>
                <a:gd name="connsiteY4" fmla="*/ 896313 h 1022988"/>
                <a:gd name="connsiteX5" fmla="*/ 64426 w 1211835"/>
                <a:gd name="connsiteY5" fmla="*/ 240225 h 1022988"/>
                <a:gd name="connsiteX6" fmla="*/ 631809 w 1211835"/>
                <a:gd name="connsiteY6" fmla="*/ 24479 h 1022988"/>
                <a:gd name="connsiteX7" fmla="*/ 686454 w 1211835"/>
                <a:gd name="connsiteY7" fmla="*/ 49088 h 1022988"/>
                <a:gd name="connsiteX8" fmla="*/ 731545 w 1211835"/>
                <a:gd name="connsiteY8" fmla="*/ 16619 h 1022988"/>
                <a:gd name="connsiteX9" fmla="*/ 796715 w 1211835"/>
                <a:gd name="connsiteY9" fmla="*/ 533585 h 1022988"/>
                <a:gd name="connsiteX10" fmla="*/ 1211835 w 1211835"/>
                <a:gd name="connsiteY10" fmla="*/ 848506 h 1022988"/>
                <a:gd name="connsiteX11" fmla="*/ 555747 w 1211835"/>
                <a:gd name="connsiteY11" fmla="*/ 672708 h 1022988"/>
                <a:gd name="connsiteX12" fmla="*/ 524570 w 1211835"/>
                <a:gd name="connsiteY12" fmla="*/ 603477 h 1022988"/>
                <a:gd name="connsiteX13" fmla="*/ 531870 w 1211835"/>
                <a:gd name="connsiteY13" fmla="*/ 676225 h 1022988"/>
                <a:gd name="connsiteX14" fmla="*/ 720515 w 1211835"/>
                <a:gd name="connsiteY14" fmla="*/ 1022988 h 1022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211835" h="1022988">
                  <a:moveTo>
                    <a:pt x="720515" y="1022988"/>
                  </a:moveTo>
                  <a:cubicBezTo>
                    <a:pt x="488415" y="1022988"/>
                    <a:pt x="294768" y="858353"/>
                    <a:pt x="249983" y="639493"/>
                  </a:cubicBezTo>
                  <a:lnTo>
                    <a:pt x="240423" y="544664"/>
                  </a:lnTo>
                  <a:lnTo>
                    <a:pt x="220655" y="631256"/>
                  </a:lnTo>
                  <a:cubicBezTo>
                    <a:pt x="209572" y="719170"/>
                    <a:pt x="215874" y="809277"/>
                    <a:pt x="240224" y="896313"/>
                  </a:cubicBezTo>
                  <a:cubicBezTo>
                    <a:pt x="10505" y="763684"/>
                    <a:pt x="-68202" y="469944"/>
                    <a:pt x="64426" y="240225"/>
                  </a:cubicBezTo>
                  <a:cubicBezTo>
                    <a:pt x="180476" y="39220"/>
                    <a:pt x="419878" y="-46166"/>
                    <a:pt x="631809" y="24479"/>
                  </a:cubicBezTo>
                  <a:lnTo>
                    <a:pt x="686454" y="49088"/>
                  </a:lnTo>
                  <a:lnTo>
                    <a:pt x="731545" y="16619"/>
                  </a:lnTo>
                  <a:cubicBezTo>
                    <a:pt x="682845" y="190692"/>
                    <a:pt x="706336" y="377044"/>
                    <a:pt x="796715" y="533585"/>
                  </a:cubicBezTo>
                  <a:cubicBezTo>
                    <a:pt x="887093" y="690125"/>
                    <a:pt x="1036734" y="803645"/>
                    <a:pt x="1211835" y="848506"/>
                  </a:cubicBezTo>
                  <a:cubicBezTo>
                    <a:pt x="982116" y="981134"/>
                    <a:pt x="688375" y="902427"/>
                    <a:pt x="555747" y="672708"/>
                  </a:cubicBezTo>
                  <a:lnTo>
                    <a:pt x="524570" y="603477"/>
                  </a:lnTo>
                  <a:lnTo>
                    <a:pt x="531870" y="676225"/>
                  </a:lnTo>
                  <a:cubicBezTo>
                    <a:pt x="558411" y="807100"/>
                    <a:pt x="623606" y="928187"/>
                    <a:pt x="720515" y="1022988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FDA16866-D1AF-59FF-DF38-F01E07742A5D}"/>
                </a:ext>
              </a:extLst>
            </p:cNvPr>
            <p:cNvSpPr/>
            <p:nvPr/>
          </p:nvSpPr>
          <p:spPr>
            <a:xfrm>
              <a:off x="2026674" y="1028701"/>
              <a:ext cx="3248196" cy="3319169"/>
            </a:xfrm>
            <a:custGeom>
              <a:avLst/>
              <a:gdLst>
                <a:gd name="connsiteX0" fmla="*/ 1621181 w 3248196"/>
                <a:gd name="connsiteY0" fmla="*/ 0 h 3319169"/>
                <a:gd name="connsiteX1" fmla="*/ 2663882 w 3248196"/>
                <a:gd name="connsiteY1" fmla="*/ 912658 h 3319169"/>
                <a:gd name="connsiteX2" fmla="*/ 2664417 w 3248196"/>
                <a:gd name="connsiteY2" fmla="*/ 915135 h 3319169"/>
                <a:gd name="connsiteX3" fmla="*/ 2667547 w 3248196"/>
                <a:gd name="connsiteY3" fmla="*/ 915135 h 3319169"/>
                <a:gd name="connsiteX4" fmla="*/ 3248196 w 3248196"/>
                <a:gd name="connsiteY4" fmla="*/ 3237730 h 3319169"/>
                <a:gd name="connsiteX5" fmla="*/ 3224484 w 3248196"/>
                <a:gd name="connsiteY5" fmla="*/ 3231661 h 3319169"/>
                <a:gd name="connsiteX6" fmla="*/ 2836317 w 3248196"/>
                <a:gd name="connsiteY6" fmla="*/ 3264780 h 3319169"/>
                <a:gd name="connsiteX7" fmla="*/ 1801201 w 3248196"/>
                <a:gd name="connsiteY7" fmla="*/ 3264780 h 3319169"/>
                <a:gd name="connsiteX8" fmla="*/ 766087 w 3248196"/>
                <a:gd name="connsiteY8" fmla="*/ 3264780 h 3319169"/>
                <a:gd name="connsiteX9" fmla="*/ 30184 w 3248196"/>
                <a:gd name="connsiteY9" fmla="*/ 3215776 h 3319169"/>
                <a:gd name="connsiteX10" fmla="*/ 0 w 3248196"/>
                <a:gd name="connsiteY10" fmla="*/ 3214393 h 3319169"/>
                <a:gd name="connsiteX11" fmla="*/ 574815 w 3248196"/>
                <a:gd name="connsiteY11" fmla="*/ 915135 h 3319169"/>
                <a:gd name="connsiteX12" fmla="*/ 577945 w 3248196"/>
                <a:gd name="connsiteY12" fmla="*/ 915135 h 3319169"/>
                <a:gd name="connsiteX13" fmla="*/ 578481 w 3248196"/>
                <a:gd name="connsiteY13" fmla="*/ 912658 h 3319169"/>
                <a:gd name="connsiteX14" fmla="*/ 1621181 w 3248196"/>
                <a:gd name="connsiteY14" fmla="*/ 0 h 3319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248196" h="3319169">
                  <a:moveTo>
                    <a:pt x="1621181" y="0"/>
                  </a:moveTo>
                  <a:cubicBezTo>
                    <a:pt x="2111099" y="0"/>
                    <a:pt x="2525649" y="383911"/>
                    <a:pt x="2663882" y="912658"/>
                  </a:cubicBezTo>
                  <a:lnTo>
                    <a:pt x="2664417" y="915135"/>
                  </a:lnTo>
                  <a:lnTo>
                    <a:pt x="2667547" y="915135"/>
                  </a:lnTo>
                  <a:lnTo>
                    <a:pt x="3248196" y="3237730"/>
                  </a:lnTo>
                  <a:lnTo>
                    <a:pt x="3224484" y="3231661"/>
                  </a:lnTo>
                  <a:cubicBezTo>
                    <a:pt x="3095095" y="3202958"/>
                    <a:pt x="2965706" y="3194126"/>
                    <a:pt x="2836317" y="3264780"/>
                  </a:cubicBezTo>
                  <a:cubicBezTo>
                    <a:pt x="2491278" y="3453190"/>
                    <a:pt x="2146240" y="3076370"/>
                    <a:pt x="1801201" y="3264780"/>
                  </a:cubicBezTo>
                  <a:cubicBezTo>
                    <a:pt x="1456163" y="3453190"/>
                    <a:pt x="1111124" y="3076370"/>
                    <a:pt x="766087" y="3264780"/>
                  </a:cubicBezTo>
                  <a:cubicBezTo>
                    <a:pt x="520787" y="3398727"/>
                    <a:pt x="275485" y="3246990"/>
                    <a:pt x="30184" y="3215776"/>
                  </a:cubicBezTo>
                  <a:lnTo>
                    <a:pt x="0" y="3214393"/>
                  </a:lnTo>
                  <a:lnTo>
                    <a:pt x="574815" y="915135"/>
                  </a:lnTo>
                  <a:lnTo>
                    <a:pt x="577945" y="915135"/>
                  </a:lnTo>
                  <a:lnTo>
                    <a:pt x="578481" y="912658"/>
                  </a:lnTo>
                  <a:cubicBezTo>
                    <a:pt x="716713" y="383911"/>
                    <a:pt x="1131263" y="0"/>
                    <a:pt x="1621181" y="0"/>
                  </a:cubicBezTo>
                  <a:close/>
                </a:path>
              </a:pathLst>
            </a:custGeom>
            <a:solidFill>
              <a:srgbClr val="7030A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弦 13">
              <a:extLst>
                <a:ext uri="{FF2B5EF4-FFF2-40B4-BE49-F238E27FC236}">
                  <a16:creationId xmlns:a16="http://schemas.microsoft.com/office/drawing/2014/main" id="{ADF47E2D-134D-0331-0E05-F69E437F838A}"/>
                </a:ext>
              </a:extLst>
            </p:cNvPr>
            <p:cNvSpPr/>
            <p:nvPr/>
          </p:nvSpPr>
          <p:spPr>
            <a:xfrm>
              <a:off x="270928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B8FACA4D-26F7-143E-CCEC-0944A4BF325D}"/>
                </a:ext>
              </a:extLst>
            </p:cNvPr>
            <p:cNvSpPr/>
            <p:nvPr/>
          </p:nvSpPr>
          <p:spPr>
            <a:xfrm>
              <a:off x="2970823" y="2851425"/>
              <a:ext cx="1359898" cy="266844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B5782F42-7406-A16B-D97F-996D35436F02}"/>
                </a:ext>
              </a:extLst>
            </p:cNvPr>
            <p:cNvSpPr/>
            <p:nvPr/>
          </p:nvSpPr>
          <p:spPr>
            <a:xfrm>
              <a:off x="5005340" y="678701"/>
              <a:ext cx="765086" cy="3605393"/>
            </a:xfrm>
            <a:custGeom>
              <a:avLst/>
              <a:gdLst>
                <a:gd name="connsiteX0" fmla="*/ 1 w 765086"/>
                <a:gd name="connsiteY0" fmla="*/ 0 h 3605393"/>
                <a:gd name="connsiteX1" fmla="*/ 151455 w 765086"/>
                <a:gd name="connsiteY1" fmla="*/ 0 h 3605393"/>
                <a:gd name="connsiteX2" fmla="*/ 151454 w 765086"/>
                <a:gd name="connsiteY2" fmla="*/ 715314 h 3605393"/>
                <a:gd name="connsiteX3" fmla="*/ 231079 w 765086"/>
                <a:gd name="connsiteY3" fmla="*/ 794939 h 3605393"/>
                <a:gd name="connsiteX4" fmla="*/ 310704 w 765086"/>
                <a:gd name="connsiteY4" fmla="*/ 715314 h 3605393"/>
                <a:gd name="connsiteX5" fmla="*/ 310704 w 765086"/>
                <a:gd name="connsiteY5" fmla="*/ 0 h 3605393"/>
                <a:gd name="connsiteX6" fmla="*/ 454372 w 765086"/>
                <a:gd name="connsiteY6" fmla="*/ 0 h 3605393"/>
                <a:gd name="connsiteX7" fmla="*/ 454371 w 765086"/>
                <a:gd name="connsiteY7" fmla="*/ 715314 h 3605393"/>
                <a:gd name="connsiteX8" fmla="*/ 533996 w 765086"/>
                <a:gd name="connsiteY8" fmla="*/ 794939 h 3605393"/>
                <a:gd name="connsiteX9" fmla="*/ 613621 w 765086"/>
                <a:gd name="connsiteY9" fmla="*/ 715314 h 3605393"/>
                <a:gd name="connsiteX10" fmla="*/ 613621 w 765086"/>
                <a:gd name="connsiteY10" fmla="*/ 0 h 3605393"/>
                <a:gd name="connsiteX11" fmla="*/ 765086 w 765086"/>
                <a:gd name="connsiteY11" fmla="*/ 0 h 3605393"/>
                <a:gd name="connsiteX12" fmla="*/ 765086 w 765086"/>
                <a:gd name="connsiteY12" fmla="*/ 697577 h 3605393"/>
                <a:gd name="connsiteX13" fmla="*/ 531446 w 765086"/>
                <a:gd name="connsiteY13" fmla="*/ 1050058 h 3605393"/>
                <a:gd name="connsiteX14" fmla="*/ 436611 w 765086"/>
                <a:gd name="connsiteY14" fmla="*/ 1069204 h 3605393"/>
                <a:gd name="connsiteX15" fmla="*/ 436611 w 765086"/>
                <a:gd name="connsiteY15" fmla="*/ 3587370 h 3605393"/>
                <a:gd name="connsiteX16" fmla="*/ 418588 w 765086"/>
                <a:gd name="connsiteY16" fmla="*/ 3605393 h 3605393"/>
                <a:gd name="connsiteX17" fmla="*/ 346500 w 765086"/>
                <a:gd name="connsiteY17" fmla="*/ 3605393 h 3605393"/>
                <a:gd name="connsiteX18" fmla="*/ 328477 w 765086"/>
                <a:gd name="connsiteY18" fmla="*/ 3587370 h 3605393"/>
                <a:gd name="connsiteX19" fmla="*/ 328477 w 765086"/>
                <a:gd name="connsiteY19" fmla="*/ 1069205 h 3605393"/>
                <a:gd name="connsiteX20" fmla="*/ 233640 w 765086"/>
                <a:gd name="connsiteY20" fmla="*/ 1050058 h 3605393"/>
                <a:gd name="connsiteX21" fmla="*/ 0 w 765086"/>
                <a:gd name="connsiteY21" fmla="*/ 697577 h 3605393"/>
                <a:gd name="connsiteX22" fmla="*/ 1 w 765086"/>
                <a:gd name="connsiteY22" fmla="*/ 0 h 36053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765086" h="3605393">
                  <a:moveTo>
                    <a:pt x="1" y="0"/>
                  </a:moveTo>
                  <a:lnTo>
                    <a:pt x="151455" y="0"/>
                  </a:lnTo>
                  <a:lnTo>
                    <a:pt x="151454" y="715314"/>
                  </a:lnTo>
                  <a:cubicBezTo>
                    <a:pt x="151454" y="759290"/>
                    <a:pt x="187103" y="794939"/>
                    <a:pt x="231079" y="794939"/>
                  </a:cubicBezTo>
                  <a:cubicBezTo>
                    <a:pt x="275055" y="794939"/>
                    <a:pt x="310704" y="759290"/>
                    <a:pt x="310704" y="715314"/>
                  </a:cubicBezTo>
                  <a:lnTo>
                    <a:pt x="310704" y="0"/>
                  </a:lnTo>
                  <a:lnTo>
                    <a:pt x="454372" y="0"/>
                  </a:lnTo>
                  <a:lnTo>
                    <a:pt x="454371" y="715314"/>
                  </a:lnTo>
                  <a:cubicBezTo>
                    <a:pt x="454371" y="759290"/>
                    <a:pt x="490020" y="794939"/>
                    <a:pt x="533996" y="794939"/>
                  </a:cubicBezTo>
                  <a:cubicBezTo>
                    <a:pt x="577972" y="794939"/>
                    <a:pt x="613621" y="759290"/>
                    <a:pt x="613621" y="715314"/>
                  </a:cubicBezTo>
                  <a:lnTo>
                    <a:pt x="613621" y="0"/>
                  </a:lnTo>
                  <a:lnTo>
                    <a:pt x="765086" y="0"/>
                  </a:lnTo>
                  <a:lnTo>
                    <a:pt x="765086" y="697577"/>
                  </a:lnTo>
                  <a:cubicBezTo>
                    <a:pt x="765086" y="856032"/>
                    <a:pt x="668747" y="991985"/>
                    <a:pt x="531446" y="1050058"/>
                  </a:cubicBezTo>
                  <a:lnTo>
                    <a:pt x="436611" y="1069204"/>
                  </a:lnTo>
                  <a:lnTo>
                    <a:pt x="436611" y="3587370"/>
                  </a:lnTo>
                  <a:cubicBezTo>
                    <a:pt x="436611" y="3597324"/>
                    <a:pt x="428542" y="3605393"/>
                    <a:pt x="418588" y="3605393"/>
                  </a:cubicBezTo>
                  <a:lnTo>
                    <a:pt x="346500" y="3605393"/>
                  </a:lnTo>
                  <a:cubicBezTo>
                    <a:pt x="336546" y="3605393"/>
                    <a:pt x="328477" y="3597324"/>
                    <a:pt x="328477" y="3587370"/>
                  </a:cubicBezTo>
                  <a:lnTo>
                    <a:pt x="328477" y="1069205"/>
                  </a:lnTo>
                  <a:lnTo>
                    <a:pt x="233640" y="1050058"/>
                  </a:lnTo>
                  <a:cubicBezTo>
                    <a:pt x="96339" y="991985"/>
                    <a:pt x="0" y="856032"/>
                    <a:pt x="0" y="697577"/>
                  </a:cubicBezTo>
                  <a:cubicBezTo>
                    <a:pt x="0" y="465051"/>
                    <a:pt x="1" y="232526"/>
                    <a:pt x="1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弦 23">
              <a:extLst>
                <a:ext uri="{FF2B5EF4-FFF2-40B4-BE49-F238E27FC236}">
                  <a16:creationId xmlns:a16="http://schemas.microsoft.com/office/drawing/2014/main" id="{8C286043-70FE-F982-612D-8ADDFF76E969}"/>
                </a:ext>
              </a:extLst>
            </p:cNvPr>
            <p:cNvSpPr/>
            <p:nvPr/>
          </p:nvSpPr>
          <p:spPr>
            <a:xfrm flipH="1">
              <a:off x="385731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四角形: 角を丸くする 24">
              <a:extLst>
                <a:ext uri="{FF2B5EF4-FFF2-40B4-BE49-F238E27FC236}">
                  <a16:creationId xmlns:a16="http://schemas.microsoft.com/office/drawing/2014/main" id="{AA5EEC5D-BCF0-4DF6-34C3-F6A617CF5FA4}"/>
                </a:ext>
              </a:extLst>
            </p:cNvPr>
            <p:cNvSpPr/>
            <p:nvPr/>
          </p:nvSpPr>
          <p:spPr>
            <a:xfrm>
              <a:off x="3139119" y="2936429"/>
              <a:ext cx="1023306" cy="96836"/>
            </a:xfrm>
            <a:prstGeom prst="roundRect">
              <a:avLst>
                <a:gd name="adj" fmla="val 5000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四角形: 上の 2 つの角を丸める 25">
              <a:extLst>
                <a:ext uri="{FF2B5EF4-FFF2-40B4-BE49-F238E27FC236}">
                  <a16:creationId xmlns:a16="http://schemas.microsoft.com/office/drawing/2014/main" id="{3886CA5E-F5D9-E029-DC7D-DCA54E7FEAE2}"/>
                </a:ext>
              </a:extLst>
            </p:cNvPr>
            <p:cNvSpPr/>
            <p:nvPr/>
          </p:nvSpPr>
          <p:spPr>
            <a:xfrm>
              <a:off x="3223225" y="2943408"/>
              <a:ext cx="855095" cy="118923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44BA3887-8243-8745-979E-75943D70B402}"/>
                </a:ext>
              </a:extLst>
            </p:cNvPr>
            <p:cNvSpPr/>
            <p:nvPr/>
          </p:nvSpPr>
          <p:spPr>
            <a:xfrm>
              <a:off x="3634246" y="3094345"/>
              <a:ext cx="33052" cy="982867"/>
            </a:xfrm>
            <a:custGeom>
              <a:avLst/>
              <a:gdLst>
                <a:gd name="connsiteX0" fmla="*/ 30090 w 60180"/>
                <a:gd name="connsiteY0" fmla="*/ 0 h 1095491"/>
                <a:gd name="connsiteX1" fmla="*/ 43594 w 60180"/>
                <a:gd name="connsiteY1" fmla="*/ 127314 h 1095491"/>
                <a:gd name="connsiteX2" fmla="*/ 60180 w 60180"/>
                <a:gd name="connsiteY2" fmla="*/ 547745 h 1095491"/>
                <a:gd name="connsiteX3" fmla="*/ 43594 w 60180"/>
                <a:gd name="connsiteY3" fmla="*/ 968177 h 1095491"/>
                <a:gd name="connsiteX4" fmla="*/ 30090 w 60180"/>
                <a:gd name="connsiteY4" fmla="*/ 1095491 h 1095491"/>
                <a:gd name="connsiteX5" fmla="*/ 16587 w 60180"/>
                <a:gd name="connsiteY5" fmla="*/ 968177 h 1095491"/>
                <a:gd name="connsiteX6" fmla="*/ 0 w 60180"/>
                <a:gd name="connsiteY6" fmla="*/ 547745 h 1095491"/>
                <a:gd name="connsiteX7" fmla="*/ 16587 w 60180"/>
                <a:gd name="connsiteY7" fmla="*/ 127314 h 1095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0180" h="1095491">
                  <a:moveTo>
                    <a:pt x="30090" y="0"/>
                  </a:moveTo>
                  <a:lnTo>
                    <a:pt x="43594" y="127314"/>
                  </a:lnTo>
                  <a:cubicBezTo>
                    <a:pt x="54274" y="256537"/>
                    <a:pt x="60180" y="398612"/>
                    <a:pt x="60180" y="547745"/>
                  </a:cubicBezTo>
                  <a:cubicBezTo>
                    <a:pt x="60180" y="696879"/>
                    <a:pt x="54274" y="838953"/>
                    <a:pt x="43594" y="968177"/>
                  </a:cubicBezTo>
                  <a:lnTo>
                    <a:pt x="30090" y="1095491"/>
                  </a:lnTo>
                  <a:lnTo>
                    <a:pt x="16587" y="968177"/>
                  </a:lnTo>
                  <a:cubicBezTo>
                    <a:pt x="5906" y="838953"/>
                    <a:pt x="0" y="696879"/>
                    <a:pt x="0" y="547745"/>
                  </a:cubicBezTo>
                  <a:cubicBezTo>
                    <a:pt x="0" y="398612"/>
                    <a:pt x="5906" y="256537"/>
                    <a:pt x="16587" y="127314"/>
                  </a:cubicBezTo>
                  <a:close/>
                </a:path>
              </a:pathLst>
            </a:custGeom>
            <a:solidFill>
              <a:srgbClr val="FF3399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B1A025FF-FD65-3978-382D-6AEECFB10D4E}"/>
                </a:ext>
              </a:extLst>
            </p:cNvPr>
            <p:cNvSpPr/>
            <p:nvPr/>
          </p:nvSpPr>
          <p:spPr>
            <a:xfrm>
              <a:off x="5194257" y="2705100"/>
              <a:ext cx="387394" cy="312962"/>
            </a:xfrm>
            <a:prstGeom prst="ellipse">
              <a:avLst/>
            </a:prstGeom>
            <a:solidFill>
              <a:srgbClr val="7030A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0287E609-486A-CE9D-5B89-F180D1A7A178}"/>
                </a:ext>
              </a:extLst>
            </p:cNvPr>
            <p:cNvSpPr/>
            <p:nvPr/>
          </p:nvSpPr>
          <p:spPr>
            <a:xfrm>
              <a:off x="29988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楕円 29">
              <a:extLst>
                <a:ext uri="{FF2B5EF4-FFF2-40B4-BE49-F238E27FC236}">
                  <a16:creationId xmlns:a16="http://schemas.microsoft.com/office/drawing/2014/main" id="{C4BD44BE-21FA-C566-F108-F42456C6D912}"/>
                </a:ext>
              </a:extLst>
            </p:cNvPr>
            <p:cNvSpPr/>
            <p:nvPr/>
          </p:nvSpPr>
          <p:spPr>
            <a:xfrm>
              <a:off x="41799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2857E2E1-B454-CF25-D968-DD09E4D54F0D}"/>
              </a:ext>
            </a:extLst>
          </p:cNvPr>
          <p:cNvSpPr txBox="1"/>
          <p:nvPr/>
        </p:nvSpPr>
        <p:spPr>
          <a:xfrm>
            <a:off x="1344792" y="4042066"/>
            <a:ext cx="9529212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1500" b="1" dirty="0">
                <a:solidFill>
                  <a:srgbClr val="FF0000"/>
                </a:solidFill>
                <a:effectLst>
                  <a:glow rad="63500">
                    <a:schemeClr val="tx1"/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GAME OVER</a:t>
            </a:r>
            <a:endParaRPr kumimoji="1" lang="ja-JP" altLang="en-US" sz="11500" b="1" dirty="0">
              <a:solidFill>
                <a:srgbClr val="FF0000"/>
              </a:solidFill>
              <a:effectLst>
                <a:glow rad="63500">
                  <a:schemeClr val="tx1"/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動作設定ボタン: ホームへ移動 31">
            <a:hlinkClick r:id="" action="ppaction://hlinkshowjump?jump=firstslide" highlightClick="1"/>
            <a:extLst>
              <a:ext uri="{FF2B5EF4-FFF2-40B4-BE49-F238E27FC236}">
                <a16:creationId xmlns:a16="http://schemas.microsoft.com/office/drawing/2014/main" id="{CA8ABCD4-C324-8507-08F1-5981E5678075}"/>
              </a:ext>
            </a:extLst>
          </p:cNvPr>
          <p:cNvSpPr/>
          <p:nvPr/>
        </p:nvSpPr>
        <p:spPr bwMode="auto">
          <a:xfrm>
            <a:off x="11117599" y="5815028"/>
            <a:ext cx="933481" cy="933481"/>
          </a:xfrm>
          <a:prstGeom prst="actionButtonHome">
            <a:avLst/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99716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32" grpId="0" animBg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矢印: 左 20">
            <a:hlinkClick r:id="rId2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  <p:sp>
        <p:nvSpPr>
          <p:cNvPr id="22" name="フリーフォーム: 図形 21">
            <a:hlinkClick r:id="rId3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17203116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C6E67CD5-D548-7AE4-7606-1F0D06B8BCDE}"/>
              </a:ext>
            </a:extLst>
          </p:cNvPr>
          <p:cNvGrpSpPr/>
          <p:nvPr/>
        </p:nvGrpSpPr>
        <p:grpSpPr>
          <a:xfrm>
            <a:off x="1422400" y="1728198"/>
            <a:ext cx="9347200" cy="3369178"/>
            <a:chOff x="766763" y="3519488"/>
            <a:chExt cx="8509000" cy="3067050"/>
          </a:xfrm>
        </p:grpSpPr>
        <p:sp>
          <p:nvSpPr>
            <p:cNvPr id="6" name="Rectangle 42">
              <a:extLst>
                <a:ext uri="{FF2B5EF4-FFF2-40B4-BE49-F238E27FC236}">
                  <a16:creationId xmlns:a16="http://schemas.microsoft.com/office/drawing/2014/main" id="{95CB6B37-095B-0BDA-0514-FF6CEB28DD4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66763" y="3519488"/>
              <a:ext cx="3330575" cy="3067050"/>
            </a:xfrm>
            <a:prstGeom prst="rect">
              <a:avLst/>
            </a:prstGeom>
            <a:solidFill>
              <a:srgbClr val="008000"/>
            </a:solidFill>
            <a:ln w="38100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" name="Rectangle 43">
              <a:extLst>
                <a:ext uri="{FF2B5EF4-FFF2-40B4-BE49-F238E27FC236}">
                  <a16:creationId xmlns:a16="http://schemas.microsoft.com/office/drawing/2014/main" id="{7328FC70-AC6D-A057-00BD-7FE99AA763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753225" y="3519488"/>
              <a:ext cx="2520950" cy="3067050"/>
            </a:xfrm>
            <a:prstGeom prst="rect">
              <a:avLst/>
            </a:prstGeom>
            <a:solidFill>
              <a:srgbClr val="008000"/>
            </a:solidFill>
            <a:ln w="38100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" name="Rectangle 41">
              <a:extLst>
                <a:ext uri="{FF2B5EF4-FFF2-40B4-BE49-F238E27FC236}">
                  <a16:creationId xmlns:a16="http://schemas.microsoft.com/office/drawing/2014/main" id="{ADCEC6E3-2174-F523-F6CB-C4E79FEFE7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68350" y="3519488"/>
              <a:ext cx="8507413" cy="3067050"/>
            </a:xfrm>
            <a:prstGeom prst="rect">
              <a:avLst/>
            </a:prstGeom>
            <a:noFill/>
            <a:ln w="38100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008000">
                      <a:alpha val="50000"/>
                    </a:srgbClr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" name="Freeform 33">
              <a:extLst>
                <a:ext uri="{FF2B5EF4-FFF2-40B4-BE49-F238E27FC236}">
                  <a16:creationId xmlns:a16="http://schemas.microsoft.com/office/drawing/2014/main" id="{E896DC3A-2247-DD7A-0BD0-9BBBF0727870}"/>
                </a:ext>
              </a:extLst>
            </p:cNvPr>
            <p:cNvSpPr>
              <a:spLocks/>
            </p:cNvSpPr>
            <p:nvPr/>
          </p:nvSpPr>
          <p:spPr bwMode="auto">
            <a:xfrm>
              <a:off x="4789488" y="6159500"/>
              <a:ext cx="738187" cy="427038"/>
            </a:xfrm>
            <a:custGeom>
              <a:avLst/>
              <a:gdLst>
                <a:gd name="T0" fmla="*/ 227 w 539"/>
                <a:gd name="T1" fmla="*/ 0 h 312"/>
                <a:gd name="T2" fmla="*/ 539 w 539"/>
                <a:gd name="T3" fmla="*/ 312 h 312"/>
                <a:gd name="T4" fmla="*/ 312 w 539"/>
                <a:gd name="T5" fmla="*/ 312 h 312"/>
                <a:gd name="T6" fmla="*/ 0 w 539"/>
                <a:gd name="T7" fmla="*/ 0 h 312"/>
                <a:gd name="T8" fmla="*/ 227 w 539"/>
                <a:gd name="T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9" h="312">
                  <a:moveTo>
                    <a:pt x="227" y="0"/>
                  </a:moveTo>
                  <a:lnTo>
                    <a:pt x="539" y="312"/>
                  </a:lnTo>
                  <a:lnTo>
                    <a:pt x="312" y="312"/>
                  </a:lnTo>
                  <a:lnTo>
                    <a:pt x="0" y="0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FF0000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" name="Freeform 34">
              <a:extLst>
                <a:ext uri="{FF2B5EF4-FFF2-40B4-BE49-F238E27FC236}">
                  <a16:creationId xmlns:a16="http://schemas.microsoft.com/office/drawing/2014/main" id="{D5E978F8-2A7F-0D53-83E7-44865B28EC6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2888" y="3519488"/>
              <a:ext cx="2755900" cy="3067050"/>
            </a:xfrm>
            <a:custGeom>
              <a:avLst/>
              <a:gdLst>
                <a:gd name="T0" fmla="*/ 397 w 2012"/>
                <a:gd name="T1" fmla="*/ 1900 h 2240"/>
                <a:gd name="T2" fmla="*/ 397 w 2012"/>
                <a:gd name="T3" fmla="*/ 142 h 2240"/>
                <a:gd name="T4" fmla="*/ 1616 w 2012"/>
                <a:gd name="T5" fmla="*/ 142 h 2240"/>
                <a:gd name="T6" fmla="*/ 1616 w 2012"/>
                <a:gd name="T7" fmla="*/ 1900 h 2240"/>
                <a:gd name="T8" fmla="*/ 1899 w 2012"/>
                <a:gd name="T9" fmla="*/ 2240 h 2240"/>
                <a:gd name="T10" fmla="*/ 2012 w 2012"/>
                <a:gd name="T11" fmla="*/ 2240 h 2240"/>
                <a:gd name="T12" fmla="*/ 2012 w 2012"/>
                <a:gd name="T13" fmla="*/ 0 h 2240"/>
                <a:gd name="T14" fmla="*/ 0 w 2012"/>
                <a:gd name="T15" fmla="*/ 0 h 2240"/>
                <a:gd name="T16" fmla="*/ 0 w 2012"/>
                <a:gd name="T17" fmla="*/ 2240 h 2240"/>
                <a:gd name="T18" fmla="*/ 708 w 2012"/>
                <a:gd name="T19" fmla="*/ 2240 h 2240"/>
                <a:gd name="T20" fmla="*/ 397 w 2012"/>
                <a:gd name="T21" fmla="*/ 1900 h 2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12" h="2240">
                  <a:moveTo>
                    <a:pt x="397" y="1900"/>
                  </a:moveTo>
                  <a:lnTo>
                    <a:pt x="397" y="142"/>
                  </a:lnTo>
                  <a:lnTo>
                    <a:pt x="1616" y="142"/>
                  </a:lnTo>
                  <a:lnTo>
                    <a:pt x="1616" y="1900"/>
                  </a:lnTo>
                  <a:lnTo>
                    <a:pt x="1899" y="2240"/>
                  </a:lnTo>
                  <a:lnTo>
                    <a:pt x="2012" y="2240"/>
                  </a:lnTo>
                  <a:lnTo>
                    <a:pt x="2012" y="0"/>
                  </a:lnTo>
                  <a:lnTo>
                    <a:pt x="0" y="0"/>
                  </a:lnTo>
                  <a:lnTo>
                    <a:pt x="0" y="2240"/>
                  </a:lnTo>
                  <a:lnTo>
                    <a:pt x="708" y="2240"/>
                  </a:lnTo>
                  <a:lnTo>
                    <a:pt x="397" y="1900"/>
                  </a:lnTo>
                  <a:close/>
                </a:path>
              </a:pathLst>
            </a:cu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FF0000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" name="Oval 35">
              <a:extLst>
                <a:ext uri="{FF2B5EF4-FFF2-40B4-BE49-F238E27FC236}">
                  <a16:creationId xmlns:a16="http://schemas.microsoft.com/office/drawing/2014/main" id="{E6A91200-87BE-86A4-6583-008006664F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06963" y="3830638"/>
              <a:ext cx="466725" cy="466725"/>
            </a:xfrm>
            <a:prstGeom prst="ellipse">
              <a:avLst/>
            </a:pr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" name="Freeform 36">
              <a:extLst>
                <a:ext uri="{FF2B5EF4-FFF2-40B4-BE49-F238E27FC236}">
                  <a16:creationId xmlns:a16="http://schemas.microsoft.com/office/drawing/2014/main" id="{59119B20-25A4-971E-5548-B1DC646D185F}"/>
                </a:ext>
              </a:extLst>
            </p:cNvPr>
            <p:cNvSpPr>
              <a:spLocks/>
            </p:cNvSpPr>
            <p:nvPr/>
          </p:nvSpPr>
          <p:spPr bwMode="auto">
            <a:xfrm>
              <a:off x="5645150" y="5537200"/>
              <a:ext cx="854075" cy="233363"/>
            </a:xfrm>
            <a:custGeom>
              <a:avLst/>
              <a:gdLst>
                <a:gd name="T0" fmla="*/ 0 w 624"/>
                <a:gd name="T1" fmla="*/ 170 h 170"/>
                <a:gd name="T2" fmla="*/ 624 w 624"/>
                <a:gd name="T3" fmla="*/ 170 h 170"/>
                <a:gd name="T4" fmla="*/ 510 w 624"/>
                <a:gd name="T5" fmla="*/ 0 h 170"/>
                <a:gd name="T6" fmla="*/ 113 w 624"/>
                <a:gd name="T7" fmla="*/ 0 h 170"/>
                <a:gd name="T8" fmla="*/ 0 w 624"/>
                <a:gd name="T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170">
                  <a:moveTo>
                    <a:pt x="0" y="170"/>
                  </a:moveTo>
                  <a:lnTo>
                    <a:pt x="624" y="170"/>
                  </a:lnTo>
                  <a:lnTo>
                    <a:pt x="510" y="0"/>
                  </a:lnTo>
                  <a:lnTo>
                    <a:pt x="113" y="0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chemeClr val="bg1"/>
            </a:solidFill>
            <a:ln w="50800" cap="flat" cmpd="sng">
              <a:solidFill>
                <a:schemeClr val="bg1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4" name="Freeform 37">
              <a:extLst>
                <a:ext uri="{FF2B5EF4-FFF2-40B4-BE49-F238E27FC236}">
                  <a16:creationId xmlns:a16="http://schemas.microsoft.com/office/drawing/2014/main" id="{680D5493-F492-F3F6-5A16-55D6D755E30B}"/>
                </a:ext>
              </a:extLst>
            </p:cNvPr>
            <p:cNvSpPr>
              <a:spLocks/>
            </p:cNvSpPr>
            <p:nvPr/>
          </p:nvSpPr>
          <p:spPr bwMode="auto">
            <a:xfrm>
              <a:off x="4568825" y="4335463"/>
              <a:ext cx="1930400" cy="1785937"/>
            </a:xfrm>
            <a:custGeom>
              <a:avLst/>
              <a:gdLst>
                <a:gd name="T0" fmla="*/ 445 w 1409"/>
                <a:gd name="T1" fmla="*/ 0 h 1304"/>
                <a:gd name="T2" fmla="*/ 190 w 1409"/>
                <a:gd name="T3" fmla="*/ 312 h 1304"/>
                <a:gd name="T4" fmla="*/ 0 w 1409"/>
                <a:gd name="T5" fmla="*/ 313 h 1304"/>
                <a:gd name="T6" fmla="*/ 0 w 1409"/>
                <a:gd name="T7" fmla="*/ 454 h 1304"/>
                <a:gd name="T8" fmla="*/ 246 w 1409"/>
                <a:gd name="T9" fmla="*/ 454 h 1304"/>
                <a:gd name="T10" fmla="*/ 416 w 1409"/>
                <a:gd name="T11" fmla="*/ 227 h 1304"/>
                <a:gd name="T12" fmla="*/ 530 w 1409"/>
                <a:gd name="T13" fmla="*/ 539 h 1304"/>
                <a:gd name="T14" fmla="*/ 537 w 1409"/>
                <a:gd name="T15" fmla="*/ 566 h 1304"/>
                <a:gd name="T16" fmla="*/ 530 w 1409"/>
                <a:gd name="T17" fmla="*/ 596 h 1304"/>
                <a:gd name="T18" fmla="*/ 161 w 1409"/>
                <a:gd name="T19" fmla="*/ 1304 h 1304"/>
                <a:gd name="T20" fmla="*/ 360 w 1409"/>
                <a:gd name="T21" fmla="*/ 1304 h 1304"/>
                <a:gd name="T22" fmla="*/ 700 w 1409"/>
                <a:gd name="T23" fmla="*/ 652 h 1304"/>
                <a:gd name="T24" fmla="*/ 713 w 1409"/>
                <a:gd name="T25" fmla="*/ 645 h 1304"/>
                <a:gd name="T26" fmla="*/ 728 w 1409"/>
                <a:gd name="T27" fmla="*/ 652 h 1304"/>
                <a:gd name="T28" fmla="*/ 728 w 1409"/>
                <a:gd name="T29" fmla="*/ 992 h 1304"/>
                <a:gd name="T30" fmla="*/ 741 w 1409"/>
                <a:gd name="T31" fmla="*/ 1035 h 1304"/>
                <a:gd name="T32" fmla="*/ 785 w 1409"/>
                <a:gd name="T33" fmla="*/ 1049 h 1304"/>
                <a:gd name="T34" fmla="*/ 1409 w 1409"/>
                <a:gd name="T35" fmla="*/ 1049 h 1304"/>
                <a:gd name="T36" fmla="*/ 1295 w 1409"/>
                <a:gd name="T37" fmla="*/ 879 h 1304"/>
                <a:gd name="T38" fmla="*/ 898 w 1409"/>
                <a:gd name="T39" fmla="*/ 879 h 1304"/>
                <a:gd name="T40" fmla="*/ 898 w 1409"/>
                <a:gd name="T41" fmla="*/ 539 h 1304"/>
                <a:gd name="T42" fmla="*/ 728 w 1409"/>
                <a:gd name="T43" fmla="*/ 170 h 1304"/>
                <a:gd name="T44" fmla="*/ 900 w 1409"/>
                <a:gd name="T45" fmla="*/ 174 h 1304"/>
                <a:gd name="T46" fmla="*/ 1059 w 1409"/>
                <a:gd name="T47" fmla="*/ 432 h 1304"/>
                <a:gd name="T48" fmla="*/ 1182 w 1409"/>
                <a:gd name="T49" fmla="*/ 369 h 1304"/>
                <a:gd name="T50" fmla="*/ 983 w 1409"/>
                <a:gd name="T51" fmla="*/ 29 h 1304"/>
                <a:gd name="T52" fmla="*/ 445 w 1409"/>
                <a:gd name="T53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409" h="1304">
                  <a:moveTo>
                    <a:pt x="445" y="0"/>
                  </a:moveTo>
                  <a:lnTo>
                    <a:pt x="190" y="312"/>
                  </a:lnTo>
                  <a:lnTo>
                    <a:pt x="0" y="313"/>
                  </a:lnTo>
                  <a:lnTo>
                    <a:pt x="0" y="454"/>
                  </a:lnTo>
                  <a:lnTo>
                    <a:pt x="246" y="454"/>
                  </a:lnTo>
                  <a:lnTo>
                    <a:pt x="416" y="227"/>
                  </a:lnTo>
                  <a:lnTo>
                    <a:pt x="530" y="539"/>
                  </a:lnTo>
                  <a:lnTo>
                    <a:pt x="537" y="566"/>
                  </a:lnTo>
                  <a:lnTo>
                    <a:pt x="530" y="596"/>
                  </a:lnTo>
                  <a:lnTo>
                    <a:pt x="161" y="1304"/>
                  </a:lnTo>
                  <a:lnTo>
                    <a:pt x="360" y="1304"/>
                  </a:lnTo>
                  <a:lnTo>
                    <a:pt x="700" y="652"/>
                  </a:lnTo>
                  <a:lnTo>
                    <a:pt x="713" y="645"/>
                  </a:lnTo>
                  <a:lnTo>
                    <a:pt x="728" y="652"/>
                  </a:lnTo>
                  <a:lnTo>
                    <a:pt x="728" y="992"/>
                  </a:lnTo>
                  <a:lnTo>
                    <a:pt x="741" y="1035"/>
                  </a:lnTo>
                  <a:lnTo>
                    <a:pt x="785" y="1049"/>
                  </a:lnTo>
                  <a:lnTo>
                    <a:pt x="1409" y="1049"/>
                  </a:lnTo>
                  <a:lnTo>
                    <a:pt x="1295" y="879"/>
                  </a:lnTo>
                  <a:lnTo>
                    <a:pt x="898" y="879"/>
                  </a:lnTo>
                  <a:lnTo>
                    <a:pt x="898" y="539"/>
                  </a:lnTo>
                  <a:lnTo>
                    <a:pt x="728" y="170"/>
                  </a:lnTo>
                  <a:lnTo>
                    <a:pt x="900" y="174"/>
                  </a:lnTo>
                  <a:lnTo>
                    <a:pt x="1059" y="432"/>
                  </a:lnTo>
                  <a:lnTo>
                    <a:pt x="1182" y="369"/>
                  </a:lnTo>
                  <a:lnTo>
                    <a:pt x="983" y="29"/>
                  </a:lnTo>
                  <a:lnTo>
                    <a:pt x="445" y="0"/>
                  </a:lnTo>
                  <a:close/>
                </a:path>
              </a:pathLst>
            </a:cu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cap="flat" cmpd="sng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5" name="Freeform 38">
              <a:extLst>
                <a:ext uri="{FF2B5EF4-FFF2-40B4-BE49-F238E27FC236}">
                  <a16:creationId xmlns:a16="http://schemas.microsoft.com/office/drawing/2014/main" id="{3F1916D7-6BE4-398C-D9EF-D26639BC232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8713" y="4217988"/>
              <a:ext cx="2679700" cy="1630362"/>
            </a:xfrm>
            <a:custGeom>
              <a:avLst/>
              <a:gdLst>
                <a:gd name="T0" fmla="*/ 1956 w 1956"/>
                <a:gd name="T1" fmla="*/ 454 h 1191"/>
                <a:gd name="T2" fmla="*/ 1956 w 1956"/>
                <a:gd name="T3" fmla="*/ 738 h 1191"/>
                <a:gd name="T4" fmla="*/ 567 w 1956"/>
                <a:gd name="T5" fmla="*/ 738 h 1191"/>
                <a:gd name="T6" fmla="*/ 1021 w 1956"/>
                <a:gd name="T7" fmla="*/ 1191 h 1191"/>
                <a:gd name="T8" fmla="*/ 595 w 1956"/>
                <a:gd name="T9" fmla="*/ 1191 h 1191"/>
                <a:gd name="T10" fmla="*/ 0 w 1956"/>
                <a:gd name="T11" fmla="*/ 596 h 1191"/>
                <a:gd name="T12" fmla="*/ 595 w 1956"/>
                <a:gd name="T13" fmla="*/ 0 h 1191"/>
                <a:gd name="T14" fmla="*/ 1021 w 1956"/>
                <a:gd name="T15" fmla="*/ 0 h 1191"/>
                <a:gd name="T16" fmla="*/ 567 w 1956"/>
                <a:gd name="T17" fmla="*/ 454 h 1191"/>
                <a:gd name="T18" fmla="*/ 1956 w 1956"/>
                <a:gd name="T19" fmla="*/ 454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56" h="1191">
                  <a:moveTo>
                    <a:pt x="1956" y="454"/>
                  </a:moveTo>
                  <a:lnTo>
                    <a:pt x="1956" y="738"/>
                  </a:lnTo>
                  <a:lnTo>
                    <a:pt x="567" y="738"/>
                  </a:lnTo>
                  <a:lnTo>
                    <a:pt x="1021" y="1191"/>
                  </a:lnTo>
                  <a:lnTo>
                    <a:pt x="595" y="1191"/>
                  </a:lnTo>
                  <a:lnTo>
                    <a:pt x="0" y="596"/>
                  </a:lnTo>
                  <a:lnTo>
                    <a:pt x="595" y="0"/>
                  </a:lnTo>
                  <a:lnTo>
                    <a:pt x="1021" y="0"/>
                  </a:lnTo>
                  <a:lnTo>
                    <a:pt x="567" y="454"/>
                  </a:lnTo>
                  <a:lnTo>
                    <a:pt x="1956" y="454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A4F8B6D4-45F1-A59A-8FFC-DE92CE78F65A}"/>
              </a:ext>
            </a:extLst>
          </p:cNvPr>
          <p:cNvSpPr txBox="1"/>
          <p:nvPr/>
        </p:nvSpPr>
        <p:spPr>
          <a:xfrm>
            <a:off x="2259350" y="413665"/>
            <a:ext cx="740619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脱出成功おめでとう</a:t>
            </a:r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!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3" name="動作設定ボタン: ホームへ移動 32">
            <a:hlinkClick r:id="" action="ppaction://hlinkshowjump?jump=firstslide" highlightClick="1"/>
            <a:extLst>
              <a:ext uri="{FF2B5EF4-FFF2-40B4-BE49-F238E27FC236}">
                <a16:creationId xmlns:a16="http://schemas.microsoft.com/office/drawing/2014/main" id="{C864D7F3-2D3A-EE85-9882-17566F475AA6}"/>
              </a:ext>
            </a:extLst>
          </p:cNvPr>
          <p:cNvSpPr/>
          <p:nvPr/>
        </p:nvSpPr>
        <p:spPr bwMode="auto">
          <a:xfrm>
            <a:off x="11001545" y="5724254"/>
            <a:ext cx="933481" cy="933481"/>
          </a:xfrm>
          <a:prstGeom prst="actionButtonHome">
            <a:avLst/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2D547C05-CE0B-62B9-4534-13926381F554}"/>
              </a:ext>
            </a:extLst>
          </p:cNvPr>
          <p:cNvSpPr txBox="1"/>
          <p:nvPr/>
        </p:nvSpPr>
        <p:spPr>
          <a:xfrm>
            <a:off x="7894859" y="2820656"/>
            <a:ext cx="2646879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dirty="0">
                <a:solidFill>
                  <a:schemeClr val="bg1">
                    <a:lumMod val="9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出口</a:t>
            </a:r>
            <a:endParaRPr kumimoji="1" lang="ja-JP" altLang="en-US" sz="9600" b="1" dirty="0">
              <a:solidFill>
                <a:schemeClr val="bg1">
                  <a:lumMod val="9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2459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 advClick="0">
        <p14:flythrough/>
      </p:transition>
    </mc:Choice>
    <mc:Fallback xmlns="">
      <p:transition spd="slow" advClick="0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1" name="矢印: 左 20">
            <a:hlinkClick r:id="rId3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</p:spTree>
    <p:extLst>
      <p:ext uri="{BB962C8B-B14F-4D97-AF65-F5344CB8AC3E}">
        <p14:creationId xmlns:p14="http://schemas.microsoft.com/office/powerpoint/2010/main" val="5993913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0" name="フリーフォーム: 図形 19">
            <a:hlinkClick r:id="rId3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</p:spTree>
    <p:extLst>
      <p:ext uri="{BB962C8B-B14F-4D97-AF65-F5344CB8AC3E}">
        <p14:creationId xmlns:p14="http://schemas.microsoft.com/office/powerpoint/2010/main" val="16435547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0" name="フリーフォーム: 図形 19">
            <a:hlinkClick r:id="rId2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1" name="矢印: 左 20">
            <a:hlinkClick r:id="rId3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</p:spTree>
    <p:extLst>
      <p:ext uri="{BB962C8B-B14F-4D97-AF65-F5344CB8AC3E}">
        <p14:creationId xmlns:p14="http://schemas.microsoft.com/office/powerpoint/2010/main" val="383220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F318F1E8-183A-EAE0-CE7F-56F422ADAE72}"/>
              </a:ext>
            </a:extLst>
          </p:cNvPr>
          <p:cNvGrpSpPr/>
          <p:nvPr/>
        </p:nvGrpSpPr>
        <p:grpSpPr>
          <a:xfrm>
            <a:off x="3634437" y="385776"/>
            <a:ext cx="4968425" cy="4384033"/>
            <a:chOff x="1468690" y="552109"/>
            <a:chExt cx="4301736" cy="3795761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E004FFD5-054B-8E93-D52A-1179BB4B2CA5}"/>
                </a:ext>
              </a:extLst>
            </p:cNvPr>
            <p:cNvSpPr/>
            <p:nvPr/>
          </p:nvSpPr>
          <p:spPr>
            <a:xfrm rot="19800000">
              <a:off x="1468690" y="2760723"/>
              <a:ext cx="1640610" cy="398236"/>
            </a:xfrm>
            <a:prstGeom prst="ellipse">
              <a:avLst/>
            </a:prstGeom>
            <a:solidFill>
              <a:srgbClr val="0070C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DC0E44DC-27E3-3221-8489-33D99D396544}"/>
                </a:ext>
              </a:extLst>
            </p:cNvPr>
            <p:cNvSpPr/>
            <p:nvPr/>
          </p:nvSpPr>
          <p:spPr>
            <a:xfrm>
              <a:off x="4298926" y="2656417"/>
              <a:ext cx="1260140" cy="410329"/>
            </a:xfrm>
            <a:prstGeom prst="ellipse">
              <a:avLst/>
            </a:prstGeom>
            <a:solidFill>
              <a:srgbClr val="0070C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6C8EC8D2-479D-CDA7-1A01-7A5087027047}"/>
                </a:ext>
              </a:extLst>
            </p:cNvPr>
            <p:cNvSpPr/>
            <p:nvPr/>
          </p:nvSpPr>
          <p:spPr>
            <a:xfrm rot="10800000">
              <a:off x="3062790" y="552109"/>
              <a:ext cx="841705" cy="710537"/>
            </a:xfrm>
            <a:custGeom>
              <a:avLst/>
              <a:gdLst>
                <a:gd name="connsiteX0" fmla="*/ 720515 w 1211835"/>
                <a:gd name="connsiteY0" fmla="*/ 1022988 h 1022988"/>
                <a:gd name="connsiteX1" fmla="*/ 249983 w 1211835"/>
                <a:gd name="connsiteY1" fmla="*/ 639493 h 1022988"/>
                <a:gd name="connsiteX2" fmla="*/ 240423 w 1211835"/>
                <a:gd name="connsiteY2" fmla="*/ 544664 h 1022988"/>
                <a:gd name="connsiteX3" fmla="*/ 220655 w 1211835"/>
                <a:gd name="connsiteY3" fmla="*/ 631256 h 1022988"/>
                <a:gd name="connsiteX4" fmla="*/ 240224 w 1211835"/>
                <a:gd name="connsiteY4" fmla="*/ 896313 h 1022988"/>
                <a:gd name="connsiteX5" fmla="*/ 64426 w 1211835"/>
                <a:gd name="connsiteY5" fmla="*/ 240225 h 1022988"/>
                <a:gd name="connsiteX6" fmla="*/ 631809 w 1211835"/>
                <a:gd name="connsiteY6" fmla="*/ 24479 h 1022988"/>
                <a:gd name="connsiteX7" fmla="*/ 686454 w 1211835"/>
                <a:gd name="connsiteY7" fmla="*/ 49088 h 1022988"/>
                <a:gd name="connsiteX8" fmla="*/ 731545 w 1211835"/>
                <a:gd name="connsiteY8" fmla="*/ 16619 h 1022988"/>
                <a:gd name="connsiteX9" fmla="*/ 796715 w 1211835"/>
                <a:gd name="connsiteY9" fmla="*/ 533585 h 1022988"/>
                <a:gd name="connsiteX10" fmla="*/ 1211835 w 1211835"/>
                <a:gd name="connsiteY10" fmla="*/ 848506 h 1022988"/>
                <a:gd name="connsiteX11" fmla="*/ 555747 w 1211835"/>
                <a:gd name="connsiteY11" fmla="*/ 672708 h 1022988"/>
                <a:gd name="connsiteX12" fmla="*/ 524570 w 1211835"/>
                <a:gd name="connsiteY12" fmla="*/ 603477 h 1022988"/>
                <a:gd name="connsiteX13" fmla="*/ 531870 w 1211835"/>
                <a:gd name="connsiteY13" fmla="*/ 676225 h 1022988"/>
                <a:gd name="connsiteX14" fmla="*/ 720515 w 1211835"/>
                <a:gd name="connsiteY14" fmla="*/ 1022988 h 1022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211835" h="1022988">
                  <a:moveTo>
                    <a:pt x="720515" y="1022988"/>
                  </a:moveTo>
                  <a:cubicBezTo>
                    <a:pt x="488415" y="1022988"/>
                    <a:pt x="294768" y="858353"/>
                    <a:pt x="249983" y="639493"/>
                  </a:cubicBezTo>
                  <a:lnTo>
                    <a:pt x="240423" y="544664"/>
                  </a:lnTo>
                  <a:lnTo>
                    <a:pt x="220655" y="631256"/>
                  </a:lnTo>
                  <a:cubicBezTo>
                    <a:pt x="209572" y="719170"/>
                    <a:pt x="215874" y="809277"/>
                    <a:pt x="240224" y="896313"/>
                  </a:cubicBezTo>
                  <a:cubicBezTo>
                    <a:pt x="10505" y="763684"/>
                    <a:pt x="-68202" y="469944"/>
                    <a:pt x="64426" y="240225"/>
                  </a:cubicBezTo>
                  <a:cubicBezTo>
                    <a:pt x="180476" y="39220"/>
                    <a:pt x="419878" y="-46166"/>
                    <a:pt x="631809" y="24479"/>
                  </a:cubicBezTo>
                  <a:lnTo>
                    <a:pt x="686454" y="49088"/>
                  </a:lnTo>
                  <a:lnTo>
                    <a:pt x="731545" y="16619"/>
                  </a:lnTo>
                  <a:cubicBezTo>
                    <a:pt x="682845" y="190692"/>
                    <a:pt x="706336" y="377044"/>
                    <a:pt x="796715" y="533585"/>
                  </a:cubicBezTo>
                  <a:cubicBezTo>
                    <a:pt x="887093" y="690125"/>
                    <a:pt x="1036734" y="803645"/>
                    <a:pt x="1211835" y="848506"/>
                  </a:cubicBezTo>
                  <a:cubicBezTo>
                    <a:pt x="982116" y="981134"/>
                    <a:pt x="688375" y="902427"/>
                    <a:pt x="555747" y="672708"/>
                  </a:cubicBezTo>
                  <a:lnTo>
                    <a:pt x="524570" y="603477"/>
                  </a:lnTo>
                  <a:lnTo>
                    <a:pt x="531870" y="676225"/>
                  </a:lnTo>
                  <a:cubicBezTo>
                    <a:pt x="558411" y="807100"/>
                    <a:pt x="623606" y="928187"/>
                    <a:pt x="720515" y="1022988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720E2FD1-A22D-F14F-E0D7-747E8A0EECF2}"/>
                </a:ext>
              </a:extLst>
            </p:cNvPr>
            <p:cNvSpPr/>
            <p:nvPr/>
          </p:nvSpPr>
          <p:spPr>
            <a:xfrm>
              <a:off x="2026674" y="1028701"/>
              <a:ext cx="3248196" cy="3319169"/>
            </a:xfrm>
            <a:custGeom>
              <a:avLst/>
              <a:gdLst>
                <a:gd name="connsiteX0" fmla="*/ 1621181 w 3248196"/>
                <a:gd name="connsiteY0" fmla="*/ 0 h 3319169"/>
                <a:gd name="connsiteX1" fmla="*/ 2663882 w 3248196"/>
                <a:gd name="connsiteY1" fmla="*/ 912658 h 3319169"/>
                <a:gd name="connsiteX2" fmla="*/ 2664417 w 3248196"/>
                <a:gd name="connsiteY2" fmla="*/ 915135 h 3319169"/>
                <a:gd name="connsiteX3" fmla="*/ 2667547 w 3248196"/>
                <a:gd name="connsiteY3" fmla="*/ 915135 h 3319169"/>
                <a:gd name="connsiteX4" fmla="*/ 3248196 w 3248196"/>
                <a:gd name="connsiteY4" fmla="*/ 3237730 h 3319169"/>
                <a:gd name="connsiteX5" fmla="*/ 3224484 w 3248196"/>
                <a:gd name="connsiteY5" fmla="*/ 3231661 h 3319169"/>
                <a:gd name="connsiteX6" fmla="*/ 2836317 w 3248196"/>
                <a:gd name="connsiteY6" fmla="*/ 3264780 h 3319169"/>
                <a:gd name="connsiteX7" fmla="*/ 1801201 w 3248196"/>
                <a:gd name="connsiteY7" fmla="*/ 3264780 h 3319169"/>
                <a:gd name="connsiteX8" fmla="*/ 766087 w 3248196"/>
                <a:gd name="connsiteY8" fmla="*/ 3264780 h 3319169"/>
                <a:gd name="connsiteX9" fmla="*/ 30184 w 3248196"/>
                <a:gd name="connsiteY9" fmla="*/ 3215776 h 3319169"/>
                <a:gd name="connsiteX10" fmla="*/ 0 w 3248196"/>
                <a:gd name="connsiteY10" fmla="*/ 3214393 h 3319169"/>
                <a:gd name="connsiteX11" fmla="*/ 574815 w 3248196"/>
                <a:gd name="connsiteY11" fmla="*/ 915135 h 3319169"/>
                <a:gd name="connsiteX12" fmla="*/ 577945 w 3248196"/>
                <a:gd name="connsiteY12" fmla="*/ 915135 h 3319169"/>
                <a:gd name="connsiteX13" fmla="*/ 578481 w 3248196"/>
                <a:gd name="connsiteY13" fmla="*/ 912658 h 3319169"/>
                <a:gd name="connsiteX14" fmla="*/ 1621181 w 3248196"/>
                <a:gd name="connsiteY14" fmla="*/ 0 h 3319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248196" h="3319169">
                  <a:moveTo>
                    <a:pt x="1621181" y="0"/>
                  </a:moveTo>
                  <a:cubicBezTo>
                    <a:pt x="2111099" y="0"/>
                    <a:pt x="2525649" y="383911"/>
                    <a:pt x="2663882" y="912658"/>
                  </a:cubicBezTo>
                  <a:lnTo>
                    <a:pt x="2664417" y="915135"/>
                  </a:lnTo>
                  <a:lnTo>
                    <a:pt x="2667547" y="915135"/>
                  </a:lnTo>
                  <a:lnTo>
                    <a:pt x="3248196" y="3237730"/>
                  </a:lnTo>
                  <a:lnTo>
                    <a:pt x="3224484" y="3231661"/>
                  </a:lnTo>
                  <a:cubicBezTo>
                    <a:pt x="3095095" y="3202958"/>
                    <a:pt x="2965706" y="3194126"/>
                    <a:pt x="2836317" y="3264780"/>
                  </a:cubicBezTo>
                  <a:cubicBezTo>
                    <a:pt x="2491278" y="3453190"/>
                    <a:pt x="2146240" y="3076370"/>
                    <a:pt x="1801201" y="3264780"/>
                  </a:cubicBezTo>
                  <a:cubicBezTo>
                    <a:pt x="1456163" y="3453190"/>
                    <a:pt x="1111124" y="3076370"/>
                    <a:pt x="766087" y="3264780"/>
                  </a:cubicBezTo>
                  <a:cubicBezTo>
                    <a:pt x="520787" y="3398727"/>
                    <a:pt x="275485" y="3246990"/>
                    <a:pt x="30184" y="3215776"/>
                  </a:cubicBezTo>
                  <a:lnTo>
                    <a:pt x="0" y="3214393"/>
                  </a:lnTo>
                  <a:lnTo>
                    <a:pt x="574815" y="915135"/>
                  </a:lnTo>
                  <a:lnTo>
                    <a:pt x="577945" y="915135"/>
                  </a:lnTo>
                  <a:lnTo>
                    <a:pt x="578481" y="912658"/>
                  </a:lnTo>
                  <a:cubicBezTo>
                    <a:pt x="716713" y="383911"/>
                    <a:pt x="1131263" y="0"/>
                    <a:pt x="1621181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弦 13">
              <a:extLst>
                <a:ext uri="{FF2B5EF4-FFF2-40B4-BE49-F238E27FC236}">
                  <a16:creationId xmlns:a16="http://schemas.microsoft.com/office/drawing/2014/main" id="{575EBD72-A065-11EC-CB7F-137AE8D5E230}"/>
                </a:ext>
              </a:extLst>
            </p:cNvPr>
            <p:cNvSpPr/>
            <p:nvPr/>
          </p:nvSpPr>
          <p:spPr>
            <a:xfrm>
              <a:off x="270928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725C5859-41A2-A992-BD2F-19984B02D864}"/>
                </a:ext>
              </a:extLst>
            </p:cNvPr>
            <p:cNvSpPr/>
            <p:nvPr/>
          </p:nvSpPr>
          <p:spPr>
            <a:xfrm>
              <a:off x="2970823" y="2851425"/>
              <a:ext cx="1359898" cy="266844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37DB4EE9-9006-2F8C-6765-D3409E01F11A}"/>
                </a:ext>
              </a:extLst>
            </p:cNvPr>
            <p:cNvSpPr/>
            <p:nvPr/>
          </p:nvSpPr>
          <p:spPr>
            <a:xfrm>
              <a:off x="5005340" y="678701"/>
              <a:ext cx="765086" cy="3605393"/>
            </a:xfrm>
            <a:custGeom>
              <a:avLst/>
              <a:gdLst>
                <a:gd name="connsiteX0" fmla="*/ 1 w 765086"/>
                <a:gd name="connsiteY0" fmla="*/ 0 h 3605393"/>
                <a:gd name="connsiteX1" fmla="*/ 151455 w 765086"/>
                <a:gd name="connsiteY1" fmla="*/ 0 h 3605393"/>
                <a:gd name="connsiteX2" fmla="*/ 151454 w 765086"/>
                <a:gd name="connsiteY2" fmla="*/ 715314 h 3605393"/>
                <a:gd name="connsiteX3" fmla="*/ 231079 w 765086"/>
                <a:gd name="connsiteY3" fmla="*/ 794939 h 3605393"/>
                <a:gd name="connsiteX4" fmla="*/ 310704 w 765086"/>
                <a:gd name="connsiteY4" fmla="*/ 715314 h 3605393"/>
                <a:gd name="connsiteX5" fmla="*/ 310704 w 765086"/>
                <a:gd name="connsiteY5" fmla="*/ 0 h 3605393"/>
                <a:gd name="connsiteX6" fmla="*/ 454372 w 765086"/>
                <a:gd name="connsiteY6" fmla="*/ 0 h 3605393"/>
                <a:gd name="connsiteX7" fmla="*/ 454371 w 765086"/>
                <a:gd name="connsiteY7" fmla="*/ 715314 h 3605393"/>
                <a:gd name="connsiteX8" fmla="*/ 533996 w 765086"/>
                <a:gd name="connsiteY8" fmla="*/ 794939 h 3605393"/>
                <a:gd name="connsiteX9" fmla="*/ 613621 w 765086"/>
                <a:gd name="connsiteY9" fmla="*/ 715314 h 3605393"/>
                <a:gd name="connsiteX10" fmla="*/ 613621 w 765086"/>
                <a:gd name="connsiteY10" fmla="*/ 0 h 3605393"/>
                <a:gd name="connsiteX11" fmla="*/ 765086 w 765086"/>
                <a:gd name="connsiteY11" fmla="*/ 0 h 3605393"/>
                <a:gd name="connsiteX12" fmla="*/ 765086 w 765086"/>
                <a:gd name="connsiteY12" fmla="*/ 697577 h 3605393"/>
                <a:gd name="connsiteX13" fmla="*/ 531446 w 765086"/>
                <a:gd name="connsiteY13" fmla="*/ 1050058 h 3605393"/>
                <a:gd name="connsiteX14" fmla="*/ 436611 w 765086"/>
                <a:gd name="connsiteY14" fmla="*/ 1069204 h 3605393"/>
                <a:gd name="connsiteX15" fmla="*/ 436611 w 765086"/>
                <a:gd name="connsiteY15" fmla="*/ 3587370 h 3605393"/>
                <a:gd name="connsiteX16" fmla="*/ 418588 w 765086"/>
                <a:gd name="connsiteY16" fmla="*/ 3605393 h 3605393"/>
                <a:gd name="connsiteX17" fmla="*/ 346500 w 765086"/>
                <a:gd name="connsiteY17" fmla="*/ 3605393 h 3605393"/>
                <a:gd name="connsiteX18" fmla="*/ 328477 w 765086"/>
                <a:gd name="connsiteY18" fmla="*/ 3587370 h 3605393"/>
                <a:gd name="connsiteX19" fmla="*/ 328477 w 765086"/>
                <a:gd name="connsiteY19" fmla="*/ 1069205 h 3605393"/>
                <a:gd name="connsiteX20" fmla="*/ 233640 w 765086"/>
                <a:gd name="connsiteY20" fmla="*/ 1050058 h 3605393"/>
                <a:gd name="connsiteX21" fmla="*/ 0 w 765086"/>
                <a:gd name="connsiteY21" fmla="*/ 697577 h 3605393"/>
                <a:gd name="connsiteX22" fmla="*/ 1 w 765086"/>
                <a:gd name="connsiteY22" fmla="*/ 0 h 36053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765086" h="3605393">
                  <a:moveTo>
                    <a:pt x="1" y="0"/>
                  </a:moveTo>
                  <a:lnTo>
                    <a:pt x="151455" y="0"/>
                  </a:lnTo>
                  <a:lnTo>
                    <a:pt x="151454" y="715314"/>
                  </a:lnTo>
                  <a:cubicBezTo>
                    <a:pt x="151454" y="759290"/>
                    <a:pt x="187103" y="794939"/>
                    <a:pt x="231079" y="794939"/>
                  </a:cubicBezTo>
                  <a:cubicBezTo>
                    <a:pt x="275055" y="794939"/>
                    <a:pt x="310704" y="759290"/>
                    <a:pt x="310704" y="715314"/>
                  </a:cubicBezTo>
                  <a:lnTo>
                    <a:pt x="310704" y="0"/>
                  </a:lnTo>
                  <a:lnTo>
                    <a:pt x="454372" y="0"/>
                  </a:lnTo>
                  <a:lnTo>
                    <a:pt x="454371" y="715314"/>
                  </a:lnTo>
                  <a:cubicBezTo>
                    <a:pt x="454371" y="759290"/>
                    <a:pt x="490020" y="794939"/>
                    <a:pt x="533996" y="794939"/>
                  </a:cubicBezTo>
                  <a:cubicBezTo>
                    <a:pt x="577972" y="794939"/>
                    <a:pt x="613621" y="759290"/>
                    <a:pt x="613621" y="715314"/>
                  </a:cubicBezTo>
                  <a:lnTo>
                    <a:pt x="613621" y="0"/>
                  </a:lnTo>
                  <a:lnTo>
                    <a:pt x="765086" y="0"/>
                  </a:lnTo>
                  <a:lnTo>
                    <a:pt x="765086" y="697577"/>
                  </a:lnTo>
                  <a:cubicBezTo>
                    <a:pt x="765086" y="856032"/>
                    <a:pt x="668747" y="991985"/>
                    <a:pt x="531446" y="1050058"/>
                  </a:cubicBezTo>
                  <a:lnTo>
                    <a:pt x="436611" y="1069204"/>
                  </a:lnTo>
                  <a:lnTo>
                    <a:pt x="436611" y="3587370"/>
                  </a:lnTo>
                  <a:cubicBezTo>
                    <a:pt x="436611" y="3597324"/>
                    <a:pt x="428542" y="3605393"/>
                    <a:pt x="418588" y="3605393"/>
                  </a:cubicBezTo>
                  <a:lnTo>
                    <a:pt x="346500" y="3605393"/>
                  </a:lnTo>
                  <a:cubicBezTo>
                    <a:pt x="336546" y="3605393"/>
                    <a:pt x="328477" y="3597324"/>
                    <a:pt x="328477" y="3587370"/>
                  </a:cubicBezTo>
                  <a:lnTo>
                    <a:pt x="328477" y="1069205"/>
                  </a:lnTo>
                  <a:lnTo>
                    <a:pt x="233640" y="1050058"/>
                  </a:lnTo>
                  <a:cubicBezTo>
                    <a:pt x="96339" y="991985"/>
                    <a:pt x="0" y="856032"/>
                    <a:pt x="0" y="697577"/>
                  </a:cubicBezTo>
                  <a:cubicBezTo>
                    <a:pt x="0" y="465051"/>
                    <a:pt x="1" y="232526"/>
                    <a:pt x="1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弦 23">
              <a:extLst>
                <a:ext uri="{FF2B5EF4-FFF2-40B4-BE49-F238E27FC236}">
                  <a16:creationId xmlns:a16="http://schemas.microsoft.com/office/drawing/2014/main" id="{D6137120-5ECC-EF5D-C323-1D51C1EB34C4}"/>
                </a:ext>
              </a:extLst>
            </p:cNvPr>
            <p:cNvSpPr/>
            <p:nvPr/>
          </p:nvSpPr>
          <p:spPr>
            <a:xfrm flipH="1">
              <a:off x="3857310" y="1815350"/>
              <a:ext cx="707020" cy="707020"/>
            </a:xfrm>
            <a:prstGeom prst="chord">
              <a:avLst>
                <a:gd name="adj1" fmla="val 127730"/>
                <a:gd name="adj2" fmla="val 13547764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四角形: 角を丸くする 24">
              <a:extLst>
                <a:ext uri="{FF2B5EF4-FFF2-40B4-BE49-F238E27FC236}">
                  <a16:creationId xmlns:a16="http://schemas.microsoft.com/office/drawing/2014/main" id="{B2013254-2D1D-2A65-0510-8B173B930C10}"/>
                </a:ext>
              </a:extLst>
            </p:cNvPr>
            <p:cNvSpPr/>
            <p:nvPr/>
          </p:nvSpPr>
          <p:spPr>
            <a:xfrm>
              <a:off x="3139119" y="2936429"/>
              <a:ext cx="1023306" cy="96836"/>
            </a:xfrm>
            <a:prstGeom prst="roundRect">
              <a:avLst>
                <a:gd name="adj" fmla="val 5000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四角形: 上の 2 つの角を丸める 25">
              <a:extLst>
                <a:ext uri="{FF2B5EF4-FFF2-40B4-BE49-F238E27FC236}">
                  <a16:creationId xmlns:a16="http://schemas.microsoft.com/office/drawing/2014/main" id="{F1D985A7-962F-C136-41B7-E3E3700123C4}"/>
                </a:ext>
              </a:extLst>
            </p:cNvPr>
            <p:cNvSpPr/>
            <p:nvPr/>
          </p:nvSpPr>
          <p:spPr>
            <a:xfrm>
              <a:off x="3223225" y="2943408"/>
              <a:ext cx="855095" cy="118923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EFBFFD5D-5E3D-167F-76A4-8945E8A56999}"/>
                </a:ext>
              </a:extLst>
            </p:cNvPr>
            <p:cNvSpPr/>
            <p:nvPr/>
          </p:nvSpPr>
          <p:spPr>
            <a:xfrm>
              <a:off x="3634246" y="3094345"/>
              <a:ext cx="33052" cy="982867"/>
            </a:xfrm>
            <a:custGeom>
              <a:avLst/>
              <a:gdLst>
                <a:gd name="connsiteX0" fmla="*/ 30090 w 60180"/>
                <a:gd name="connsiteY0" fmla="*/ 0 h 1095491"/>
                <a:gd name="connsiteX1" fmla="*/ 43594 w 60180"/>
                <a:gd name="connsiteY1" fmla="*/ 127314 h 1095491"/>
                <a:gd name="connsiteX2" fmla="*/ 60180 w 60180"/>
                <a:gd name="connsiteY2" fmla="*/ 547745 h 1095491"/>
                <a:gd name="connsiteX3" fmla="*/ 43594 w 60180"/>
                <a:gd name="connsiteY3" fmla="*/ 968177 h 1095491"/>
                <a:gd name="connsiteX4" fmla="*/ 30090 w 60180"/>
                <a:gd name="connsiteY4" fmla="*/ 1095491 h 1095491"/>
                <a:gd name="connsiteX5" fmla="*/ 16587 w 60180"/>
                <a:gd name="connsiteY5" fmla="*/ 968177 h 1095491"/>
                <a:gd name="connsiteX6" fmla="*/ 0 w 60180"/>
                <a:gd name="connsiteY6" fmla="*/ 547745 h 1095491"/>
                <a:gd name="connsiteX7" fmla="*/ 16587 w 60180"/>
                <a:gd name="connsiteY7" fmla="*/ 127314 h 1095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0180" h="1095491">
                  <a:moveTo>
                    <a:pt x="30090" y="0"/>
                  </a:moveTo>
                  <a:lnTo>
                    <a:pt x="43594" y="127314"/>
                  </a:lnTo>
                  <a:cubicBezTo>
                    <a:pt x="54274" y="256537"/>
                    <a:pt x="60180" y="398612"/>
                    <a:pt x="60180" y="547745"/>
                  </a:cubicBezTo>
                  <a:cubicBezTo>
                    <a:pt x="60180" y="696879"/>
                    <a:pt x="54274" y="838953"/>
                    <a:pt x="43594" y="968177"/>
                  </a:cubicBezTo>
                  <a:lnTo>
                    <a:pt x="30090" y="1095491"/>
                  </a:lnTo>
                  <a:lnTo>
                    <a:pt x="16587" y="968177"/>
                  </a:lnTo>
                  <a:cubicBezTo>
                    <a:pt x="5906" y="838953"/>
                    <a:pt x="0" y="696879"/>
                    <a:pt x="0" y="547745"/>
                  </a:cubicBezTo>
                  <a:cubicBezTo>
                    <a:pt x="0" y="398612"/>
                    <a:pt x="5906" y="256537"/>
                    <a:pt x="16587" y="127314"/>
                  </a:cubicBezTo>
                  <a:close/>
                </a:path>
              </a:pathLst>
            </a:custGeom>
            <a:solidFill>
              <a:srgbClr val="FF3399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7B734C90-C9C0-4761-4C6B-81325C3BA839}"/>
                </a:ext>
              </a:extLst>
            </p:cNvPr>
            <p:cNvSpPr/>
            <p:nvPr/>
          </p:nvSpPr>
          <p:spPr>
            <a:xfrm>
              <a:off x="5194257" y="2705100"/>
              <a:ext cx="387394" cy="312962"/>
            </a:xfrm>
            <a:prstGeom prst="ellipse">
              <a:avLst/>
            </a:prstGeom>
            <a:solidFill>
              <a:srgbClr val="0070C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69AD5F8D-57F6-C2CA-8A53-92768747B325}"/>
                </a:ext>
              </a:extLst>
            </p:cNvPr>
            <p:cNvSpPr/>
            <p:nvPr/>
          </p:nvSpPr>
          <p:spPr>
            <a:xfrm>
              <a:off x="29988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楕円 29">
              <a:extLst>
                <a:ext uri="{FF2B5EF4-FFF2-40B4-BE49-F238E27FC236}">
                  <a16:creationId xmlns:a16="http://schemas.microsoft.com/office/drawing/2014/main" id="{E78C0408-D424-6512-B95F-CB98E3061420}"/>
                </a:ext>
              </a:extLst>
            </p:cNvPr>
            <p:cNvSpPr/>
            <p:nvPr/>
          </p:nvSpPr>
          <p:spPr>
            <a:xfrm>
              <a:off x="4179972" y="2187575"/>
              <a:ext cx="92460" cy="924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D5654813-819D-98B1-6210-31C3AB10A34F}"/>
              </a:ext>
            </a:extLst>
          </p:cNvPr>
          <p:cNvSpPr txBox="1"/>
          <p:nvPr/>
        </p:nvSpPr>
        <p:spPr>
          <a:xfrm>
            <a:off x="1344792" y="4042066"/>
            <a:ext cx="9529212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1500" b="1" dirty="0">
                <a:solidFill>
                  <a:srgbClr val="FF0000"/>
                </a:solidFill>
                <a:effectLst>
                  <a:glow rad="63500">
                    <a:schemeClr val="tx1"/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GAME OVER</a:t>
            </a:r>
            <a:endParaRPr kumimoji="1" lang="ja-JP" altLang="en-US" sz="11500" b="1" dirty="0">
              <a:solidFill>
                <a:srgbClr val="FF0000"/>
              </a:solidFill>
              <a:effectLst>
                <a:glow rad="63500">
                  <a:schemeClr val="tx1"/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動作設定ボタン: ホームへ移動 31">
            <a:hlinkClick r:id="" action="ppaction://hlinkshowjump?jump=firstslide" highlightClick="1"/>
            <a:extLst>
              <a:ext uri="{FF2B5EF4-FFF2-40B4-BE49-F238E27FC236}">
                <a16:creationId xmlns:a16="http://schemas.microsoft.com/office/drawing/2014/main" id="{79004802-FB5F-06D8-D64C-6A572B4EEA6F}"/>
              </a:ext>
            </a:extLst>
          </p:cNvPr>
          <p:cNvSpPr/>
          <p:nvPr/>
        </p:nvSpPr>
        <p:spPr bwMode="auto">
          <a:xfrm>
            <a:off x="11117599" y="5815028"/>
            <a:ext cx="933481" cy="933481"/>
          </a:xfrm>
          <a:prstGeom prst="actionButtonHome">
            <a:avLst/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99872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32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F64D033B-4ECD-7935-4986-B6D93B0D9859}"/>
                </a:ext>
              </a:extLst>
            </p:cNvPr>
            <p:cNvSpPr/>
            <p:nvPr/>
          </p:nvSpPr>
          <p:spPr>
            <a:xfrm flipH="1">
              <a:off x="8438203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矢印: 左 20">
            <a:hlinkClick r:id="rId2" action="ppaction://hlinksldjump"/>
            <a:extLst>
              <a:ext uri="{FF2B5EF4-FFF2-40B4-BE49-F238E27FC236}">
                <a16:creationId xmlns:a16="http://schemas.microsoft.com/office/drawing/2014/main" id="{0B62BDD6-FEA8-C481-F872-9721442AB2BE}"/>
              </a:ext>
            </a:extLst>
          </p:cNvPr>
          <p:cNvSpPr/>
          <p:nvPr/>
        </p:nvSpPr>
        <p:spPr>
          <a:xfrm flipH="1">
            <a:off x="8975314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右へ</a:t>
            </a:r>
          </a:p>
        </p:txBody>
      </p:sp>
      <p:sp>
        <p:nvSpPr>
          <p:cNvPr id="22" name="フリーフォーム: 図形 21">
            <a:hlinkClick r:id="rId3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/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39992394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22C0EEC-F591-E87B-ABE6-FCAFE5DF011B}"/>
              </a:ext>
            </a:extLst>
          </p:cNvPr>
          <p:cNvGrpSpPr/>
          <p:nvPr/>
        </p:nvGrpSpPr>
        <p:grpSpPr>
          <a:xfrm>
            <a:off x="-85725" y="-57150"/>
            <a:ext cx="12401550" cy="7010400"/>
            <a:chOff x="-228600" y="-158261"/>
            <a:chExt cx="10363200" cy="7174522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D5252EEB-05C5-1DF1-FCBD-354871ECB8DE}"/>
                </a:ext>
              </a:extLst>
            </p:cNvPr>
            <p:cNvSpPr/>
            <p:nvPr/>
          </p:nvSpPr>
          <p:spPr>
            <a:xfrm>
              <a:off x="1602074" y="1163968"/>
              <a:ext cx="6701854" cy="4530065"/>
            </a:xfrm>
            <a:prstGeom prst="rect">
              <a:avLst/>
            </a:pr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lumMod val="75000"/>
                  </a:schemeClr>
                </a:gs>
              </a:gsLst>
              <a:lin ang="5400000" scaled="1"/>
            </a:gra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10094DF-40C8-D594-F5ED-220618594350}"/>
                </a:ext>
              </a:extLst>
            </p:cNvPr>
            <p:cNvSpPr/>
            <p:nvPr/>
          </p:nvSpPr>
          <p:spPr>
            <a:xfrm>
              <a:off x="7893503" y="-158261"/>
              <a:ext cx="2223423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184E240-ECAC-D9AE-8346-42808318D420}"/>
                </a:ext>
              </a:extLst>
            </p:cNvPr>
            <p:cNvSpPr/>
            <p:nvPr/>
          </p:nvSpPr>
          <p:spPr>
            <a:xfrm>
              <a:off x="-228600" y="-158261"/>
              <a:ext cx="2247114" cy="7174522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3C25F4C-AB49-458D-551E-2878C6418B32}"/>
                </a:ext>
              </a:extLst>
            </p:cNvPr>
            <p:cNvSpPr/>
            <p:nvPr/>
          </p:nvSpPr>
          <p:spPr>
            <a:xfrm>
              <a:off x="-228600" y="5641860"/>
              <a:ext cx="10363200" cy="1374400"/>
            </a:xfrm>
            <a:prstGeom prst="trapezoid">
              <a:avLst>
                <a:gd name="adj" fmla="val 200061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D44D6629-467F-8BF2-116C-404ED6E461E1}"/>
                </a:ext>
              </a:extLst>
            </p:cNvPr>
            <p:cNvSpPr/>
            <p:nvPr/>
          </p:nvSpPr>
          <p:spPr>
            <a:xfrm rot="10800000">
              <a:off x="-228600" y="-158261"/>
              <a:ext cx="10363200" cy="1374400"/>
            </a:xfrm>
            <a:prstGeom prst="trapezoid">
              <a:avLst>
                <a:gd name="adj" fmla="val 20077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F528CD2-3A48-0669-E87D-54FF85C0AC9E}"/>
                </a:ext>
              </a:extLst>
            </p:cNvPr>
            <p:cNvSpPr/>
            <p:nvPr/>
          </p:nvSpPr>
          <p:spPr>
            <a:xfrm>
              <a:off x="3990312" y="2538369"/>
              <a:ext cx="1925377" cy="3103491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E901D67-BA39-547F-15BD-5F04E880193A}"/>
                </a:ext>
              </a:extLst>
            </p:cNvPr>
            <p:cNvSpPr/>
            <p:nvPr/>
          </p:nvSpPr>
          <p:spPr>
            <a:xfrm>
              <a:off x="467535" y="1950636"/>
              <a:ext cx="1000263" cy="4638358"/>
            </a:xfrm>
            <a:custGeom>
              <a:avLst/>
              <a:gdLst>
                <a:gd name="connsiteX0" fmla="*/ 0 w 956134"/>
                <a:gd name="connsiteY0" fmla="*/ 0 h 4433725"/>
                <a:gd name="connsiteX1" fmla="*/ 953636 w 956134"/>
                <a:gd name="connsiteY1" fmla="*/ 584407 h 4433725"/>
                <a:gd name="connsiteX2" fmla="*/ 956134 w 956134"/>
                <a:gd name="connsiteY2" fmla="*/ 584407 h 4433725"/>
                <a:gd name="connsiteX3" fmla="*/ 956134 w 956134"/>
                <a:gd name="connsiteY3" fmla="*/ 3849318 h 4433725"/>
                <a:gd name="connsiteX4" fmla="*/ 953636 w 956134"/>
                <a:gd name="connsiteY4" fmla="*/ 3849318 h 4433725"/>
                <a:gd name="connsiteX5" fmla="*/ 0 w 956134"/>
                <a:gd name="connsiteY5" fmla="*/ 4433725 h 4433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56134" h="4433725">
                  <a:moveTo>
                    <a:pt x="0" y="0"/>
                  </a:moveTo>
                  <a:lnTo>
                    <a:pt x="953636" y="584407"/>
                  </a:lnTo>
                  <a:lnTo>
                    <a:pt x="956134" y="584407"/>
                  </a:lnTo>
                  <a:lnTo>
                    <a:pt x="956134" y="3849318"/>
                  </a:lnTo>
                  <a:lnTo>
                    <a:pt x="953636" y="3849318"/>
                  </a:lnTo>
                  <a:lnTo>
                    <a:pt x="0" y="4433725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ABB87120-D32F-B51D-BD6F-E44D5B3C5899}"/>
                </a:ext>
              </a:extLst>
            </p:cNvPr>
            <p:cNvSpPr/>
            <p:nvPr/>
          </p:nvSpPr>
          <p:spPr>
            <a:xfrm>
              <a:off x="3421781" y="6308585"/>
              <a:ext cx="3062438" cy="705479"/>
            </a:xfrm>
            <a:prstGeom prst="trapezoid">
              <a:avLst>
                <a:gd name="adj" fmla="val 74955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9" name="矢印: 左 18">
            <a:hlinkClick r:id="rId2" action="ppaction://hlinksldjump"/>
            <a:extLst>
              <a:ext uri="{FF2B5EF4-FFF2-40B4-BE49-F238E27FC236}">
                <a16:creationId xmlns:a16="http://schemas.microsoft.com/office/drawing/2014/main" id="{396C273D-E15B-945F-2784-781D04E1A77C}"/>
              </a:ext>
            </a:extLst>
          </p:cNvPr>
          <p:cNvSpPr/>
          <p:nvPr/>
        </p:nvSpPr>
        <p:spPr>
          <a:xfrm>
            <a:off x="1666696" y="4145574"/>
            <a:ext cx="1678686" cy="1151089"/>
          </a:xfrm>
          <a:prstGeom prst="leftArrow">
            <a:avLst>
              <a:gd name="adj1" fmla="val 50000"/>
              <a:gd name="adj2" fmla="val 68625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左へ</a:t>
            </a:r>
          </a:p>
        </p:txBody>
      </p:sp>
      <p:sp>
        <p:nvSpPr>
          <p:cNvPr id="20" name="フリーフォーム: 図形 19">
            <a:hlinkClick r:id="rId3" action="ppaction://hlinksldjump"/>
            <a:extLst>
              <a:ext uri="{FF2B5EF4-FFF2-40B4-BE49-F238E27FC236}">
                <a16:creationId xmlns:a16="http://schemas.microsoft.com/office/drawing/2014/main" id="{06FA1F01-2FE8-0040-ADB9-714089E4EE38}"/>
              </a:ext>
            </a:extLst>
          </p:cNvPr>
          <p:cNvSpPr/>
          <p:nvPr/>
        </p:nvSpPr>
        <p:spPr>
          <a:xfrm>
            <a:off x="5283614" y="3715077"/>
            <a:ext cx="1670072" cy="750074"/>
          </a:xfrm>
          <a:custGeom>
            <a:avLst/>
            <a:gdLst>
              <a:gd name="connsiteX0" fmla="*/ 672041 w 1344083"/>
              <a:gd name="connsiteY0" fmla="*/ 0 h 1110114"/>
              <a:gd name="connsiteX1" fmla="*/ 1344083 w 1344083"/>
              <a:gd name="connsiteY1" fmla="*/ 489096 h 1110114"/>
              <a:gd name="connsiteX2" fmla="*/ 1058310 w 1344083"/>
              <a:gd name="connsiteY2" fmla="*/ 489096 h 1110114"/>
              <a:gd name="connsiteX3" fmla="*/ 1213564 w 1344083"/>
              <a:gd name="connsiteY3" fmla="*/ 1110114 h 1110114"/>
              <a:gd name="connsiteX4" fmla="*/ 130518 w 1344083"/>
              <a:gd name="connsiteY4" fmla="*/ 1110114 h 1110114"/>
              <a:gd name="connsiteX5" fmla="*/ 285773 w 1344083"/>
              <a:gd name="connsiteY5" fmla="*/ 489096 h 1110114"/>
              <a:gd name="connsiteX6" fmla="*/ 0 w 1344083"/>
              <a:gd name="connsiteY6" fmla="*/ 489096 h 1110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44083" h="1110114">
                <a:moveTo>
                  <a:pt x="672041" y="0"/>
                </a:moveTo>
                <a:lnTo>
                  <a:pt x="1344083" y="489096"/>
                </a:lnTo>
                <a:lnTo>
                  <a:pt x="1058310" y="489096"/>
                </a:lnTo>
                <a:lnTo>
                  <a:pt x="1213564" y="1110114"/>
                </a:lnTo>
                <a:lnTo>
                  <a:pt x="130518" y="1110114"/>
                </a:lnTo>
                <a:lnTo>
                  <a:pt x="285773" y="489096"/>
                </a:lnTo>
                <a:lnTo>
                  <a:pt x="0" y="48909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前へ</a:t>
            </a:r>
          </a:p>
        </p:txBody>
      </p:sp>
      <p:sp>
        <p:nvSpPr>
          <p:cNvPr id="22" name="フリーフォーム: 図形 21">
            <a:hlinkClick r:id="rId4" action="ppaction://hlinksldjump"/>
            <a:extLst>
              <a:ext uri="{FF2B5EF4-FFF2-40B4-BE49-F238E27FC236}">
                <a16:creationId xmlns:a16="http://schemas.microsoft.com/office/drawing/2014/main" id="{1EAE93E1-8370-3609-3880-369A3743D654}"/>
              </a:ext>
            </a:extLst>
          </p:cNvPr>
          <p:cNvSpPr>
            <a:spLocks/>
          </p:cNvSpPr>
          <p:nvPr/>
        </p:nvSpPr>
        <p:spPr>
          <a:xfrm>
            <a:off x="4970208" y="5987055"/>
            <a:ext cx="2243528" cy="870944"/>
          </a:xfrm>
          <a:custGeom>
            <a:avLst/>
            <a:gdLst>
              <a:gd name="connsiteX0" fmla="*/ 660339 w 2243528"/>
              <a:gd name="connsiteY0" fmla="*/ 0 h 870944"/>
              <a:gd name="connsiteX1" fmla="*/ 1583189 w 2243528"/>
              <a:gd name="connsiteY1" fmla="*/ 0 h 870944"/>
              <a:gd name="connsiteX2" fmla="*/ 1737220 w 2243528"/>
              <a:gd name="connsiteY2" fmla="*/ 436842 h 870944"/>
              <a:gd name="connsiteX3" fmla="*/ 2243528 w 2243528"/>
              <a:gd name="connsiteY3" fmla="*/ 436842 h 870944"/>
              <a:gd name="connsiteX4" fmla="*/ 1121764 w 2243528"/>
              <a:gd name="connsiteY4" fmla="*/ 870944 h 870944"/>
              <a:gd name="connsiteX5" fmla="*/ 0 w 2243528"/>
              <a:gd name="connsiteY5" fmla="*/ 436842 h 870944"/>
              <a:gd name="connsiteX6" fmla="*/ 506307 w 2243528"/>
              <a:gd name="connsiteY6" fmla="*/ 436842 h 870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43528" h="870944">
                <a:moveTo>
                  <a:pt x="660339" y="0"/>
                </a:moveTo>
                <a:lnTo>
                  <a:pt x="1583189" y="0"/>
                </a:lnTo>
                <a:lnTo>
                  <a:pt x="1737220" y="436842"/>
                </a:lnTo>
                <a:lnTo>
                  <a:pt x="2243528" y="436842"/>
                </a:lnTo>
                <a:lnTo>
                  <a:pt x="1121764" y="870944"/>
                </a:lnTo>
                <a:lnTo>
                  <a:pt x="0" y="436842"/>
                </a:lnTo>
                <a:lnTo>
                  <a:pt x="506307" y="4368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後ろ</a:t>
            </a:r>
          </a:p>
        </p:txBody>
      </p:sp>
    </p:spTree>
    <p:extLst>
      <p:ext uri="{BB962C8B-B14F-4D97-AF65-F5344CB8AC3E}">
        <p14:creationId xmlns:p14="http://schemas.microsoft.com/office/powerpoint/2010/main" val="24193356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Click="0">
        <p14:doors dir="vert"/>
      </p:transition>
    </mc:Choice>
    <mc:Fallback xmlns="">
      <p:transition spd="slow" advClick="0">
        <p:fade/>
      </p:transition>
    </mc:Fallback>
  </mc:AlternateContent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116</Words>
  <Application>Microsoft Office PowerPoint</Application>
  <PresentationFormat>ワイド画面</PresentationFormat>
  <Paragraphs>65</Paragraphs>
  <Slides>32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32</vt:i4>
      </vt:variant>
    </vt:vector>
  </HeadingPairs>
  <TitlesOfParts>
    <vt:vector size="35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anm037_迷路脱出ゲーム</dc:title>
  <dc:subject>anm037_迷路脱出ゲーム</dc:subject>
  <dc:creator>でじけろお</dc:creator>
  <cp:lastModifiedBy/>
  <cp:revision>1</cp:revision>
  <dcterms:created xsi:type="dcterms:W3CDTF">2017-10-06T02:08:43Z</dcterms:created>
  <dcterms:modified xsi:type="dcterms:W3CDTF">2023-04-11T12:55:59Z</dcterms:modified>
  <cp:category/>
  <cp:version>1</cp:version>
</cp:coreProperties>
</file>